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1"/>
  </p:notesMasterIdLst>
  <p:handoutMasterIdLst>
    <p:handoutMasterId r:id="rId52"/>
  </p:handoutMasterIdLst>
  <p:sldIdLst>
    <p:sldId id="591" r:id="rId2"/>
    <p:sldId id="419" r:id="rId3"/>
    <p:sldId id="333" r:id="rId4"/>
    <p:sldId id="481" r:id="rId5"/>
    <p:sldId id="592" r:id="rId6"/>
    <p:sldId id="492" r:id="rId7"/>
    <p:sldId id="593" r:id="rId8"/>
    <p:sldId id="594" r:id="rId9"/>
    <p:sldId id="428" r:id="rId10"/>
    <p:sldId id="429" r:id="rId11"/>
    <p:sldId id="595" r:id="rId12"/>
    <p:sldId id="466" r:id="rId13"/>
    <p:sldId id="408" r:id="rId14"/>
    <p:sldId id="409" r:id="rId15"/>
    <p:sldId id="483" r:id="rId16"/>
    <p:sldId id="485" r:id="rId17"/>
    <p:sldId id="596" r:id="rId18"/>
    <p:sldId id="467" r:id="rId19"/>
    <p:sldId id="598" r:id="rId20"/>
    <p:sldId id="599" r:id="rId21"/>
    <p:sldId id="341" r:id="rId22"/>
    <p:sldId id="389" r:id="rId23"/>
    <p:sldId id="390" r:id="rId24"/>
    <p:sldId id="431" r:id="rId25"/>
    <p:sldId id="439" r:id="rId26"/>
    <p:sldId id="484" r:id="rId27"/>
    <p:sldId id="493" r:id="rId28"/>
    <p:sldId id="494" r:id="rId29"/>
    <p:sldId id="473" r:id="rId30"/>
    <p:sldId id="347" r:id="rId31"/>
    <p:sldId id="392" r:id="rId32"/>
    <p:sldId id="470" r:id="rId33"/>
    <p:sldId id="422" r:id="rId34"/>
    <p:sldId id="423" r:id="rId35"/>
    <p:sldId id="424" r:id="rId36"/>
    <p:sldId id="471" r:id="rId37"/>
    <p:sldId id="426" r:id="rId38"/>
    <p:sldId id="425" r:id="rId39"/>
    <p:sldId id="472" r:id="rId40"/>
    <p:sldId id="469" r:id="rId41"/>
    <p:sldId id="458" r:id="rId42"/>
    <p:sldId id="372" r:id="rId43"/>
    <p:sldId id="487" r:id="rId44"/>
    <p:sldId id="499" r:id="rId45"/>
    <p:sldId id="398" r:id="rId46"/>
    <p:sldId id="448" r:id="rId47"/>
    <p:sldId id="457" r:id="rId48"/>
    <p:sldId id="495" r:id="rId49"/>
    <p:sldId id="486" r:id="rId5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66CCFF"/>
    <a:srgbClr val="F8F8F8"/>
    <a:srgbClr val="CC6600"/>
    <a:srgbClr val="FF0000"/>
    <a:srgbClr val="CCEC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690227-ABDE-4F1E-A652-7441D5CAA2DA}" v="29" dt="2024-06-04T12:45:39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1" autoAdjust="0"/>
    <p:restoredTop sz="81661"/>
  </p:normalViewPr>
  <p:slideViewPr>
    <p:cSldViewPr snapToGrid="0">
      <p:cViewPr varScale="1">
        <p:scale>
          <a:sx n="97" d="100"/>
          <a:sy n="97" d="100"/>
        </p:scale>
        <p:origin x="1428" y="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an wu" userId="9f9739ad9b769acf" providerId="LiveId" clId="{2B690227-ABDE-4F1E-A652-7441D5CAA2DA}"/>
    <pc:docChg chg="custSel delSld modSld">
      <pc:chgData name="ziran wu" userId="9f9739ad9b769acf" providerId="LiveId" clId="{2B690227-ABDE-4F1E-A652-7441D5CAA2DA}" dt="2024-06-05T10:41:47.096" v="693" actId="11529"/>
      <pc:docMkLst>
        <pc:docMk/>
      </pc:docMkLst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331"/>
        </pc:sldMkLst>
      </pc:sldChg>
      <pc:sldChg chg="del">
        <pc:chgData name="ziran wu" userId="9f9739ad9b769acf" providerId="LiveId" clId="{2B690227-ABDE-4F1E-A652-7441D5CAA2DA}" dt="2024-06-04T12:03:55.387" v="5" actId="47"/>
        <pc:sldMkLst>
          <pc:docMk/>
          <pc:sldMk cId="0" sldId="334"/>
        </pc:sldMkLst>
      </pc:sldChg>
      <pc:sldChg chg="del">
        <pc:chgData name="ziran wu" userId="9f9739ad9b769acf" providerId="LiveId" clId="{2B690227-ABDE-4F1E-A652-7441D5CAA2DA}" dt="2024-06-04T12:04:23.042" v="9" actId="47"/>
        <pc:sldMkLst>
          <pc:docMk/>
          <pc:sldMk cId="0" sldId="335"/>
        </pc:sldMkLst>
      </pc:sldChg>
      <pc:sldChg chg="modNotesTx">
        <pc:chgData name="ziran wu" userId="9f9739ad9b769acf" providerId="LiveId" clId="{2B690227-ABDE-4F1E-A652-7441D5CAA2DA}" dt="2024-06-04T12:57:34.218" v="385" actId="20577"/>
        <pc:sldMkLst>
          <pc:docMk/>
          <pc:sldMk cId="0" sldId="390"/>
        </pc:sldMkLst>
      </pc:sldChg>
      <pc:sldChg chg="modNotesTx">
        <pc:chgData name="ziran wu" userId="9f9739ad9b769acf" providerId="LiveId" clId="{2B690227-ABDE-4F1E-A652-7441D5CAA2DA}" dt="2024-06-04T12:44:50.470" v="208"/>
        <pc:sldMkLst>
          <pc:docMk/>
          <pc:sldMk cId="0" sldId="409"/>
        </pc:sldMkLst>
      </pc:sldChg>
      <pc:sldChg chg="del">
        <pc:chgData name="ziran wu" userId="9f9739ad9b769acf" providerId="LiveId" clId="{2B690227-ABDE-4F1E-A652-7441D5CAA2DA}" dt="2024-06-04T12:45:18.847" v="209" actId="47"/>
        <pc:sldMkLst>
          <pc:docMk/>
          <pc:sldMk cId="0" sldId="410"/>
        </pc:sldMkLst>
      </pc:sldChg>
      <pc:sldChg chg="delSp del">
        <pc:chgData name="ziran wu" userId="9f9739ad9b769acf" providerId="LiveId" clId="{2B690227-ABDE-4F1E-A652-7441D5CAA2DA}" dt="2024-06-04T12:45:41.432" v="211" actId="47"/>
        <pc:sldMkLst>
          <pc:docMk/>
          <pc:sldMk cId="0" sldId="411"/>
        </pc:sldMkLst>
        <pc:picChg chg="del">
          <ac:chgData name="ziran wu" userId="9f9739ad9b769acf" providerId="LiveId" clId="{2B690227-ABDE-4F1E-A652-7441D5CAA2DA}" dt="2024-06-04T12:45:39.866" v="210" actId="478"/>
          <ac:picMkLst>
            <pc:docMk/>
            <pc:sldMk cId="0" sldId="411"/>
            <ac:picMk id="35842" creationId="{00000000-0000-0000-0000-000000000000}"/>
          </ac:picMkLst>
        </pc:picChg>
      </pc:sldChg>
      <pc:sldChg chg="del">
        <pc:chgData name="ziran wu" userId="9f9739ad9b769acf" providerId="LiveId" clId="{2B690227-ABDE-4F1E-A652-7441D5CAA2DA}" dt="2024-06-04T12:03:51.422" v="4" actId="47"/>
        <pc:sldMkLst>
          <pc:docMk/>
          <pc:sldMk cId="0" sldId="420"/>
        </pc:sldMkLst>
      </pc:sldChg>
      <pc:sldChg chg="modSp mod">
        <pc:chgData name="ziran wu" userId="9f9739ad9b769acf" providerId="LiveId" clId="{2B690227-ABDE-4F1E-A652-7441D5CAA2DA}" dt="2024-06-04T13:28:30.616" v="692" actId="20577"/>
        <pc:sldMkLst>
          <pc:docMk/>
          <pc:sldMk cId="0" sldId="422"/>
        </pc:sldMkLst>
        <pc:spChg chg="mod">
          <ac:chgData name="ziran wu" userId="9f9739ad9b769acf" providerId="LiveId" clId="{2B690227-ABDE-4F1E-A652-7441D5CAA2DA}" dt="2024-06-04T13:28:30.616" v="692" actId="20577"/>
          <ac:spMkLst>
            <pc:docMk/>
            <pc:sldMk cId="0" sldId="422"/>
            <ac:spMk id="80898" creationId="{00000000-0000-0000-0000-000000000000}"/>
          </ac:spMkLst>
        </pc:spChg>
      </pc:sldChg>
      <pc:sldChg chg="addSp mod">
        <pc:chgData name="ziran wu" userId="9f9739ad9b769acf" providerId="LiveId" clId="{2B690227-ABDE-4F1E-A652-7441D5CAA2DA}" dt="2024-06-05T10:41:47.096" v="693" actId="11529"/>
        <pc:sldMkLst>
          <pc:docMk/>
          <pc:sldMk cId="0" sldId="423"/>
        </pc:sldMkLst>
        <pc:spChg chg="add">
          <ac:chgData name="ziran wu" userId="9f9739ad9b769acf" providerId="LiveId" clId="{2B690227-ABDE-4F1E-A652-7441D5CAA2DA}" dt="2024-06-05T10:41:47.096" v="693" actId="11529"/>
          <ac:spMkLst>
            <pc:docMk/>
            <pc:sldMk cId="0" sldId="423"/>
            <ac:spMk id="2" creationId="{E671E637-417A-1EE6-1090-D76F70C8C362}"/>
          </ac:spMkLst>
        </pc:spChg>
      </pc:sldChg>
      <pc:sldChg chg="modNotesTx">
        <pc:chgData name="ziran wu" userId="9f9739ad9b769acf" providerId="LiveId" clId="{2B690227-ABDE-4F1E-A652-7441D5CAA2DA}" dt="2024-06-04T13:10:23.849" v="389"/>
        <pc:sldMkLst>
          <pc:docMk/>
          <pc:sldMk cId="0" sldId="426"/>
        </pc:sldMkLst>
      </pc:sldChg>
      <pc:sldChg chg="del">
        <pc:chgData name="ziran wu" userId="9f9739ad9b769acf" providerId="LiveId" clId="{2B690227-ABDE-4F1E-A652-7441D5CAA2DA}" dt="2024-06-04T12:04:07.551" v="8" actId="47"/>
        <pc:sldMkLst>
          <pc:docMk/>
          <pc:sldMk cId="0" sldId="427"/>
        </pc:sldMkLst>
      </pc:sldChg>
      <pc:sldChg chg="addSp modSp mod">
        <pc:chgData name="ziran wu" userId="9f9739ad9b769acf" providerId="LiveId" clId="{2B690227-ABDE-4F1E-A652-7441D5CAA2DA}" dt="2024-06-04T12:11:23.463" v="37" actId="14100"/>
        <pc:sldMkLst>
          <pc:docMk/>
          <pc:sldMk cId="0" sldId="428"/>
        </pc:sldMkLst>
        <pc:spChg chg="mod">
          <ac:chgData name="ziran wu" userId="9f9739ad9b769acf" providerId="LiveId" clId="{2B690227-ABDE-4F1E-A652-7441D5CAA2DA}" dt="2024-06-04T12:10:39.950" v="21" actId="1076"/>
          <ac:spMkLst>
            <pc:docMk/>
            <pc:sldMk cId="0" sldId="428"/>
            <ac:spMk id="2" creationId="{82E21B50-3D30-4D09-A859-5DF9583F01C1}"/>
          </ac:spMkLst>
        </pc:spChg>
        <pc:spChg chg="add mod">
          <ac:chgData name="ziran wu" userId="9f9739ad9b769acf" providerId="LiveId" clId="{2B690227-ABDE-4F1E-A652-7441D5CAA2DA}" dt="2024-06-04T12:02:40.124" v="0" actId="11529"/>
          <ac:spMkLst>
            <pc:docMk/>
            <pc:sldMk cId="0" sldId="428"/>
            <ac:spMk id="3" creationId="{65F6F183-A317-7F77-2C32-77FA98CA43CC}"/>
          </ac:spMkLst>
        </pc:spChg>
        <pc:spChg chg="mod">
          <ac:chgData name="ziran wu" userId="9f9739ad9b769acf" providerId="LiveId" clId="{2B690227-ABDE-4F1E-A652-7441D5CAA2DA}" dt="2024-06-04T12:11:23.463" v="37" actId="14100"/>
          <ac:spMkLst>
            <pc:docMk/>
            <pc:sldMk cId="0" sldId="428"/>
            <ac:spMk id="17410" creationId="{00000000-0000-0000-0000-000000000000}"/>
          </ac:spMkLst>
        </pc:spChg>
      </pc:sldChg>
      <pc:sldChg chg="modNotesTx">
        <pc:chgData name="ziran wu" userId="9f9739ad9b769acf" providerId="LiveId" clId="{2B690227-ABDE-4F1E-A652-7441D5CAA2DA}" dt="2024-06-04T12:40:32.412" v="206" actId="20577"/>
        <pc:sldMkLst>
          <pc:docMk/>
          <pc:sldMk cId="0" sldId="429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430"/>
        </pc:sldMkLst>
      </pc:sldChg>
      <pc:sldChg chg="addSp mod modNotesTx">
        <pc:chgData name="ziran wu" userId="9f9739ad9b769acf" providerId="LiveId" clId="{2B690227-ABDE-4F1E-A652-7441D5CAA2DA}" dt="2024-06-04T13:24:49.477" v="580" actId="11529"/>
        <pc:sldMkLst>
          <pc:docMk/>
          <pc:sldMk cId="0" sldId="431"/>
        </pc:sldMkLst>
        <pc:spChg chg="add">
          <ac:chgData name="ziran wu" userId="9f9739ad9b769acf" providerId="LiveId" clId="{2B690227-ABDE-4F1E-A652-7441D5CAA2DA}" dt="2024-06-04T13:24:49.477" v="580" actId="11529"/>
          <ac:spMkLst>
            <pc:docMk/>
            <pc:sldMk cId="0" sldId="431"/>
            <ac:spMk id="2" creationId="{A860BEE3-C539-B66C-C76E-F2AB1EC2CA48}"/>
          </ac:spMkLst>
        </pc:spChg>
      </pc:sldChg>
      <pc:sldChg chg="modNotesTx">
        <pc:chgData name="ziran wu" userId="9f9739ad9b769acf" providerId="LiveId" clId="{2B690227-ABDE-4F1E-A652-7441D5CAA2DA}" dt="2024-06-04T13:20:52.579" v="578" actId="20577"/>
        <pc:sldMkLst>
          <pc:docMk/>
          <pc:sldMk cId="0" sldId="458"/>
        </pc:sldMkLst>
      </pc:sldChg>
      <pc:sldChg chg="del">
        <pc:chgData name="ziran wu" userId="9f9739ad9b769acf" providerId="LiveId" clId="{2B690227-ABDE-4F1E-A652-7441D5CAA2DA}" dt="2024-06-04T12:03:56.242" v="6" actId="47"/>
        <pc:sldMkLst>
          <pc:docMk/>
          <pc:sldMk cId="0" sldId="464"/>
        </pc:sldMkLst>
      </pc:sldChg>
      <pc:sldChg chg="del">
        <pc:chgData name="ziran wu" userId="9f9739ad9b769acf" providerId="LiveId" clId="{2B690227-ABDE-4F1E-A652-7441D5CAA2DA}" dt="2024-06-04T12:03:58.257" v="7" actId="47"/>
        <pc:sldMkLst>
          <pc:docMk/>
          <pc:sldMk cId="0" sldId="465"/>
        </pc:sldMkLst>
      </pc:sldChg>
      <pc:sldChg chg="modSp mod">
        <pc:chgData name="ziran wu" userId="9f9739ad9b769acf" providerId="LiveId" clId="{2B690227-ABDE-4F1E-A652-7441D5CAA2DA}" dt="2024-06-04T12:48:17.635" v="212" actId="255"/>
        <pc:sldMkLst>
          <pc:docMk/>
          <pc:sldMk cId="0" sldId="467"/>
        </pc:sldMkLst>
        <pc:spChg chg="mod">
          <ac:chgData name="ziran wu" userId="9f9739ad9b769acf" providerId="LiveId" clId="{2B690227-ABDE-4F1E-A652-7441D5CAA2DA}" dt="2024-06-04T12:48:17.635" v="212" actId="255"/>
          <ac:spMkLst>
            <pc:docMk/>
            <pc:sldMk cId="0" sldId="467"/>
            <ac:spMk id="39937" creationId="{00000000-0000-0000-0000-000000000000}"/>
          </ac:spMkLst>
        </pc:spChg>
      </pc:sldChg>
      <pc:sldChg chg="modNotesTx">
        <pc:chgData name="ziran wu" userId="9f9739ad9b769acf" providerId="LiveId" clId="{2B690227-ABDE-4F1E-A652-7441D5CAA2DA}" dt="2024-06-04T13:10:05.892" v="388"/>
        <pc:sldMkLst>
          <pc:docMk/>
          <pc:sldMk cId="0" sldId="471"/>
        </pc:sldMkLst>
      </pc:sldChg>
      <pc:sldChg chg="del">
        <pc:chgData name="ziran wu" userId="9f9739ad9b769acf" providerId="LiveId" clId="{2B690227-ABDE-4F1E-A652-7441D5CAA2DA}" dt="2024-06-04T12:03:50.570" v="3" actId="47"/>
        <pc:sldMkLst>
          <pc:docMk/>
          <pc:sldMk cId="0" sldId="480"/>
        </pc:sldMkLst>
      </pc:sldChg>
      <pc:sldChg chg="addSp delSp modSp mod modNotesTx">
        <pc:chgData name="ziran wu" userId="9f9739ad9b769acf" providerId="LiveId" clId="{2B690227-ABDE-4F1E-A652-7441D5CAA2DA}" dt="2024-06-04T13:27:46.337" v="664" actId="20577"/>
        <pc:sldMkLst>
          <pc:docMk/>
          <pc:sldMk cId="278607635" sldId="493"/>
        </pc:sldMkLst>
        <pc:picChg chg="del">
          <ac:chgData name="ziran wu" userId="9f9739ad9b769acf" providerId="LiveId" clId="{2B690227-ABDE-4F1E-A652-7441D5CAA2DA}" dt="2024-06-04T13:27:03.851" v="584" actId="478"/>
          <ac:picMkLst>
            <pc:docMk/>
            <pc:sldMk cId="278607635" sldId="493"/>
            <ac:picMk id="4" creationId="{00000000-0000-0000-0000-000000000000}"/>
          </ac:picMkLst>
        </pc:picChg>
        <pc:picChg chg="add mod">
          <ac:chgData name="ziran wu" userId="9f9739ad9b769acf" providerId="LiveId" clId="{2B690227-ABDE-4F1E-A652-7441D5CAA2DA}" dt="2024-06-04T13:27:06.560" v="586" actId="1076"/>
          <ac:picMkLst>
            <pc:docMk/>
            <pc:sldMk cId="278607635" sldId="493"/>
            <ac:picMk id="5" creationId="{2B7D0D10-C8D6-80B3-7796-7FD2D9C4DC13}"/>
          </ac:picMkLst>
        </pc:picChg>
      </pc:sldChg>
      <pc:sldChg chg="addSp delSp modSp mod">
        <pc:chgData name="ziran wu" userId="9f9739ad9b769acf" providerId="LiveId" clId="{2B690227-ABDE-4F1E-A652-7441D5CAA2DA}" dt="2024-06-04T13:25:59.697" v="583" actId="1076"/>
        <pc:sldMkLst>
          <pc:docMk/>
          <pc:sldMk cId="53494814" sldId="494"/>
        </pc:sldMkLst>
        <pc:picChg chg="add mod">
          <ac:chgData name="ziran wu" userId="9f9739ad9b769acf" providerId="LiveId" clId="{2B690227-ABDE-4F1E-A652-7441D5CAA2DA}" dt="2024-06-04T13:25:59.697" v="583" actId="1076"/>
          <ac:picMkLst>
            <pc:docMk/>
            <pc:sldMk cId="53494814" sldId="494"/>
            <ac:picMk id="4" creationId="{5998FF04-7E16-80BD-1F67-39431F1CAAA2}"/>
          </ac:picMkLst>
        </pc:picChg>
        <pc:picChg chg="del">
          <ac:chgData name="ziran wu" userId="9f9739ad9b769acf" providerId="LiveId" clId="{2B690227-ABDE-4F1E-A652-7441D5CAA2DA}" dt="2024-06-04T13:25:57.633" v="581" actId="478"/>
          <ac:picMkLst>
            <pc:docMk/>
            <pc:sldMk cId="53494814" sldId="494"/>
            <ac:picMk id="5" creationId="{00000000-0000-0000-0000-000000000000}"/>
          </ac:picMkLst>
        </pc:picChg>
      </pc:sldChg>
      <pc:sldChg chg="del">
        <pc:chgData name="ziran wu" userId="9f9739ad9b769acf" providerId="LiveId" clId="{2B690227-ABDE-4F1E-A652-7441D5CAA2DA}" dt="2024-06-04T13:06:19.741" v="386" actId="47"/>
        <pc:sldMkLst>
          <pc:docMk/>
          <pc:sldMk cId="2705725877" sldId="497"/>
        </pc:sldMkLst>
      </pc:sldChg>
      <pc:sldChg chg="del">
        <pc:chgData name="ziran wu" userId="9f9739ad9b769acf" providerId="LiveId" clId="{2B690227-ABDE-4F1E-A652-7441D5CAA2DA}" dt="2024-06-04T13:06:28.750" v="387" actId="47"/>
        <pc:sldMkLst>
          <pc:docMk/>
          <pc:sldMk cId="3087805801" sldId="500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3815420318" sldId="501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522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523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544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570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571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572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2017125888" sldId="586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587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0" sldId="588"/>
        </pc:sldMkLst>
      </pc:sldChg>
      <pc:sldChg chg="del">
        <pc:chgData name="ziran wu" userId="9f9739ad9b769acf" providerId="LiveId" clId="{2B690227-ABDE-4F1E-A652-7441D5CAA2DA}" dt="2024-06-04T12:03:45.180" v="1" actId="47"/>
        <pc:sldMkLst>
          <pc:docMk/>
          <pc:sldMk cId="958740191" sldId="589"/>
        </pc:sldMkLst>
      </pc:sldChg>
      <pc:sldChg chg="del">
        <pc:chgData name="ziran wu" userId="9f9739ad9b769acf" providerId="LiveId" clId="{2B690227-ABDE-4F1E-A652-7441D5CAA2DA}" dt="2024-06-04T12:03:47.161" v="2" actId="47"/>
        <pc:sldMkLst>
          <pc:docMk/>
          <pc:sldMk cId="0" sldId="590"/>
        </pc:sldMkLst>
      </pc:sldChg>
      <pc:sldChg chg="del">
        <pc:chgData name="ziran wu" userId="9f9739ad9b769acf" providerId="LiveId" clId="{2B690227-ABDE-4F1E-A652-7441D5CAA2DA}" dt="2024-06-04T12:49:24.420" v="213" actId="47"/>
        <pc:sldMkLst>
          <pc:docMk/>
          <pc:sldMk cId="2046580779" sldId="597"/>
        </pc:sldMkLst>
      </pc:sldChg>
      <pc:sldChg chg="addSp mod">
        <pc:chgData name="ziran wu" userId="9f9739ad9b769acf" providerId="LiveId" clId="{2B690227-ABDE-4F1E-A652-7441D5CAA2DA}" dt="2024-06-04T13:24:34.616" v="579" actId="11529"/>
        <pc:sldMkLst>
          <pc:docMk/>
          <pc:sldMk cId="859406955" sldId="599"/>
        </pc:sldMkLst>
        <pc:spChg chg="add">
          <ac:chgData name="ziran wu" userId="9f9739ad9b769acf" providerId="LiveId" clId="{2B690227-ABDE-4F1E-A652-7441D5CAA2DA}" dt="2024-06-04T13:24:34.616" v="579" actId="11529"/>
          <ac:spMkLst>
            <pc:docMk/>
            <pc:sldMk cId="859406955" sldId="599"/>
            <ac:spMk id="4" creationId="{E63BDA61-B179-C405-2456-BD6D8AD53CD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</a:defRPr>
            </a:lvl1pPr>
          </a:lstStyle>
          <a:p>
            <a:pPr>
              <a:defRPr/>
            </a:pPr>
            <a:fld id="{7379ED96-C4B2-EC4F-BC8E-9084C9C9D8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6616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E4EFF7FA-76A2-4742-B694-00EC6753A9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1635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5DCEB67-2DF7-F14E-844D-98C32253D0F0}" type="slidenum">
              <a:rPr lang="en-US" altLang="en-US">
                <a:latin typeface="Helvetica" charset="0"/>
              </a:rPr>
              <a:pPr/>
              <a:t>1</a:t>
            </a:fld>
            <a:endParaRPr lang="en-US" altLang="en-US">
              <a:latin typeface="Helvetica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99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ＭＳ Ｐゴシック" charset="-128"/>
              </a:rPr>
              <a:t>chrome://flags/#enable-parallel-downloading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3891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A11BD8E-3B2B-D941-A7A4-7EA552D37D89}" type="slidenum">
              <a:rPr lang="en-US" altLang="zh-CN">
                <a:latin typeface="Times New Roman" charset="0"/>
              </a:rPr>
              <a:pPr/>
              <a:t>16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987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①线程标识符，为每个线程赋予一个唯一的线程标识符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②</a:t>
            </a:r>
            <a:r>
              <a:rPr lang="zh-CN" altLang="en-US" dirty="0"/>
              <a:t>一组寄存器，包括程序计数器</a:t>
            </a:r>
            <a:r>
              <a:rPr lang="en-US" altLang="zh-CN" dirty="0"/>
              <a:t>PC</a:t>
            </a:r>
            <a:r>
              <a:rPr lang="zh-CN" altLang="en-US" dirty="0"/>
              <a:t>、状态寄存器和通用寄存器的内容</a:t>
            </a:r>
            <a:endParaRPr lang="en-US" altLang="zh-CN" dirty="0"/>
          </a:p>
          <a:p>
            <a:r>
              <a:rPr lang="en-US" altLang="zh-CN" dirty="0"/>
              <a:t>③</a:t>
            </a:r>
            <a:r>
              <a:rPr lang="zh-CN" altLang="en-US" dirty="0"/>
              <a:t>线程运行状态，用于描述线程正处于何种运行状态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④</a:t>
            </a:r>
            <a:r>
              <a:rPr lang="zh-CN" altLang="en-US" dirty="0"/>
              <a:t>优先级，描述线程执行的优先程度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⑤</a:t>
            </a:r>
            <a:r>
              <a:rPr lang="zh-CN" altLang="en-US" dirty="0"/>
              <a:t>线程专有存储区，用于线程切换时存放现场保护信息，和与该线程相关的统计信息等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⑥</a:t>
            </a:r>
            <a:r>
              <a:rPr lang="zh-CN" altLang="en-US" dirty="0"/>
              <a:t>信号屏蔽，即对某些信号加以屏蔽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⑦</a:t>
            </a:r>
            <a:r>
              <a:rPr lang="zh-CN" altLang="en-US" dirty="0"/>
              <a:t>堆栈指针，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EFF7FA-76A2-4742-B694-00EC6753A97D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506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45CE37A-6F94-884F-899E-923195620E4E}" type="slidenum">
              <a:rPr lang="en-US" altLang="en-US">
                <a:latin typeface="Helvetica" charset="0"/>
              </a:rPr>
              <a:pPr/>
              <a:t>21</a:t>
            </a:fld>
            <a:endParaRPr lang="en-US" altLang="en-US">
              <a:latin typeface="Helvetica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MS PGothic" charset="-128"/>
              </a:rPr>
              <a:t>ps -eLf: kernel threads</a:t>
            </a:r>
          </a:p>
          <a:p>
            <a:endParaRPr lang="en-US" altLang="en-US">
              <a:ea typeface="MS PGothic" charset="-128"/>
            </a:endParaRPr>
          </a:p>
          <a:p>
            <a:r>
              <a:rPr lang="en-US" altLang="en-US">
                <a:ea typeface="MS PGothic" charset="-128"/>
              </a:rPr>
              <a:t>ps -e</a:t>
            </a:r>
          </a:p>
          <a:p>
            <a:r>
              <a:rPr lang="en-US" altLang="en-US">
                <a:ea typeface="MS PGothic" charset="-128"/>
              </a:rPr>
              <a:t>ps -l</a:t>
            </a:r>
          </a:p>
          <a:p>
            <a:r>
              <a:rPr lang="en-US" altLang="en-US">
                <a:ea typeface="MS PGothic" charset="-128"/>
              </a:rPr>
              <a:t>ps -L</a:t>
            </a:r>
          </a:p>
          <a:p>
            <a:r>
              <a:rPr lang="en-US" altLang="en-US">
                <a:ea typeface="MS PGothic" charset="-128"/>
              </a:rPr>
              <a:t>ps -f</a:t>
            </a:r>
          </a:p>
        </p:txBody>
      </p:sp>
    </p:spTree>
    <p:extLst>
      <p:ext uri="{BB962C8B-B14F-4D97-AF65-F5344CB8AC3E}">
        <p14:creationId xmlns:p14="http://schemas.microsoft.com/office/powerpoint/2010/main" val="456930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C61671D-CAB2-B748-8104-977902AB8695}" type="slidenum">
              <a:rPr lang="en-US" altLang="en-US">
                <a:latin typeface="Helvetica" charset="0"/>
              </a:rPr>
              <a:pPr/>
              <a:t>22</a:t>
            </a:fld>
            <a:endParaRPr lang="en-US" altLang="en-US">
              <a:latin typeface="Helvetica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378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545349B-B8B8-7B4C-B6CF-36471FD93CD3}" type="slidenum">
              <a:rPr lang="en-US" altLang="en-US">
                <a:latin typeface="Helvetica" charset="0"/>
              </a:rPr>
              <a:pPr/>
              <a:t>23</a:t>
            </a:fld>
            <a:endParaRPr lang="en-US" altLang="en-US">
              <a:latin typeface="Helvetica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One</a:t>
            </a:r>
            <a:r>
              <a:rPr lang="zh-CN" altLang="en-US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user thread</a:t>
            </a:r>
            <a:r>
              <a:rPr lang="zh-CN" altLang="en-US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match one kernel thread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86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一个阻塞，进程内的全部线程阻塞。</a:t>
            </a:r>
            <a:endParaRPr lang="en-US" altLang="zh-CN" dirty="0"/>
          </a:p>
          <a:p>
            <a:r>
              <a:rPr lang="zh-CN" altLang="en-US" dirty="0"/>
              <a:t>同时只有一个能陷入内核。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EFF7FA-76A2-4742-B694-00EC6753A97D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021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Demo of system call cost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A47EB86-F51A-9242-95DC-A01BE0988521}" type="slidenum">
              <a:rPr lang="en-US" altLang="zh-CN">
                <a:latin typeface="Times New Roman" charset="0"/>
              </a:rPr>
              <a:pPr/>
              <a:t>25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092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Getpid</a:t>
            </a:r>
            <a:r>
              <a:rPr lang="en-US" altLang="zh-CN" dirty="0"/>
              <a:t>()</a:t>
            </a:r>
            <a:r>
              <a:rPr lang="zh-CN" altLang="en-US" dirty="0"/>
              <a:t>属于</a:t>
            </a:r>
            <a:r>
              <a:rPr lang="en-US" altLang="zh-CN" dirty="0"/>
              <a:t>system call</a:t>
            </a:r>
            <a:r>
              <a:rPr lang="zh-CN" altLang="en-US" dirty="0"/>
              <a:t>要</a:t>
            </a:r>
            <a:r>
              <a:rPr lang="en-US" altLang="zh-CN" dirty="0"/>
              <a:t>trap in </a:t>
            </a:r>
            <a:r>
              <a:rPr lang="en-US" altLang="zh-CN" dirty="0" err="1"/>
              <a:t>kernal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EFF7FA-76A2-4742-B694-00EC6753A97D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12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5650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ps -eLf</a:t>
            </a:r>
          </a:p>
          <a:p>
            <a:endParaRPr kumimoji="1" lang="en-US" altLang="zh-CN">
              <a:ea typeface="MS PGothic" charset="-128"/>
            </a:endParaRPr>
          </a:p>
          <a:p>
            <a:r>
              <a:rPr kumimoji="1" lang="en-US" altLang="zh-CN">
                <a:ea typeface="MS PGothic" charset="-128"/>
              </a:rPr>
              <a:t>-pthread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6144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D37CCD2-BC3F-AF42-B488-A28769CA0521}" type="slidenum">
              <a:rPr lang="en-US" altLang="zh-CN">
                <a:latin typeface="Times New Roman" charset="0"/>
              </a:rPr>
              <a:pPr/>
              <a:t>31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99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9096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1270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33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9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数据被分割成多个块，每个块独立处理。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792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将一个大型任务分解为多个可以独立执行的子任务，并将这些子任务分配给不同的处理器或核心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0445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449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5256774-8819-2849-A5DA-37F988256B3B}" type="slidenum">
              <a:rPr lang="en-US" altLang="en-US">
                <a:latin typeface="Helvetica" charset="0"/>
              </a:rPr>
              <a:pPr/>
              <a:t>40</a:t>
            </a:fld>
            <a:endParaRPr lang="en-US" altLang="en-US">
              <a:latin typeface="Helvetica" charset="0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37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3C89D0C-BF66-A748-8300-94C2EE431CD8}" type="slidenum">
              <a:rPr lang="en-US" altLang="en-US">
                <a:latin typeface="Helvetica" charset="0"/>
              </a:rPr>
              <a:pPr/>
              <a:t>41</a:t>
            </a:fld>
            <a:endParaRPr lang="en-US" altLang="en-US">
              <a:latin typeface="Helvetica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使用现有的线程，不用现创建，速度快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只能用池里的线程，限制了数量，防止过多线程并发占有资源过多。</a:t>
            </a:r>
            <a:endParaRPr lang="en-US" altLang="zh-CN" dirty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8648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4FB5C45-C3A0-2449-BB5A-A53956A856C4}" type="slidenum">
              <a:rPr lang="en-US" altLang="en-US">
                <a:latin typeface="Helvetica" charset="0"/>
              </a:rPr>
              <a:pPr/>
              <a:t>42</a:t>
            </a:fld>
            <a:endParaRPr lang="en-US" altLang="en-US">
              <a:latin typeface="Helvetica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732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uncontext hello world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7270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296195E-7F30-5542-909E-8A517ECB35BE}" type="slidenum">
              <a:rPr lang="en-US" altLang="zh-CN">
                <a:latin typeface="Times New Roman" charset="0"/>
              </a:rPr>
              <a:pPr/>
              <a:t>43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2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https://blog.csdn.net/gzxb1995/article/details/104910787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EFF7FA-76A2-4742-B694-00EC6753A97D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764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164453C-81B1-0F4D-AC5D-3D430F4122D4}" type="slidenum">
              <a:rPr lang="en-US" altLang="en-US">
                <a:latin typeface="Helvetica" charset="0"/>
              </a:rPr>
              <a:pPr/>
              <a:t>45</a:t>
            </a:fld>
            <a:endParaRPr lang="en-US" altLang="en-US">
              <a:latin typeface="Helvetica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9842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strace ./a.out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6861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3F6CE0D-CCBD-B84F-82E9-E06A005CC96C}" type="slidenum">
              <a:rPr lang="en-US" altLang="zh-CN">
                <a:latin typeface="Times New Roman" charset="0"/>
              </a:rPr>
              <a:pPr/>
              <a:t>46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876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内存空间复制（代码段除外）</a:t>
            </a:r>
            <a:endParaRPr lang="en-US" altLang="zh-CN" dirty="0"/>
          </a:p>
          <a:p>
            <a:r>
              <a:rPr lang="en-US" altLang="zh-CN" dirty="0"/>
              <a:t>PCB</a:t>
            </a:r>
            <a:r>
              <a:rPr lang="zh-CN" altLang="en-US" dirty="0"/>
              <a:t>复制（更改内存空间）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EFF7FA-76A2-4742-B694-00EC6753A97D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9119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This should be fork with copy-on-write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6451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DBDF493-C6AF-0E44-9603-C259E1B637A4}" type="slidenum">
              <a:rPr lang="en-US" altLang="zh-CN">
                <a:latin typeface="Times New Roman" charset="0"/>
              </a:rPr>
              <a:pPr/>
              <a:t>48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648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This should be clone() with </a:t>
            </a:r>
            <a:r>
              <a:rPr kumimoji="1" lang="en-US" altLang="zh-CN" dirty="0" err="1">
                <a:ea typeface="MS PGothic" charset="-128"/>
              </a:rPr>
              <a:t>clone_vm</a:t>
            </a:r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PCB</a:t>
            </a:r>
            <a:r>
              <a:rPr kumimoji="1" lang="zh-CN" altLang="en-US" dirty="0">
                <a:ea typeface="MS PGothic" charset="-128"/>
              </a:rPr>
              <a:t>也复制吗</a:t>
            </a:r>
            <a:endParaRPr kumimoji="1" lang="en-US" altLang="zh-CN" dirty="0">
              <a:ea typeface="MS PGothic" charset="-128"/>
            </a:endParaRPr>
          </a:p>
        </p:txBody>
      </p:sp>
      <p:sp>
        <p:nvSpPr>
          <p:cNvPr id="7065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9077C42-E3DD-5E4D-BC60-B65B42E2EE09}" type="slidenum">
              <a:rPr lang="en-US" altLang="zh-CN">
                <a:latin typeface="Times New Roman" charset="0"/>
              </a:rPr>
              <a:pPr/>
              <a:t>49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703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EFF7FA-76A2-4742-B694-00EC6753A97D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4856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stack registers and PC</a:t>
            </a:r>
            <a:r>
              <a:rPr lang="zh-CN" altLang="en-US" dirty="0"/>
              <a:t>，其它都共享，包括</a:t>
            </a:r>
            <a:r>
              <a:rPr lang="en-US" altLang="zh-CN" dirty="0"/>
              <a:t>heap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Local var</a:t>
            </a:r>
            <a:r>
              <a:rPr lang="zh-CN" altLang="en-US" dirty="0"/>
              <a:t>等储存在</a:t>
            </a:r>
            <a:r>
              <a:rPr lang="en-US" altLang="zh-CN" dirty="0"/>
              <a:t>stack</a:t>
            </a:r>
            <a:r>
              <a:rPr lang="zh-CN" altLang="en-US" dirty="0"/>
              <a:t>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EFF7FA-76A2-4742-B694-00EC6753A97D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4275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FDFF649-F7A9-1A49-ADDA-22D692589EA3}" type="slidenum">
              <a:rPr lang="en-US" altLang="en-US">
                <a:latin typeface="Helvetica" charset="0"/>
              </a:rPr>
              <a:pPr/>
              <a:t>12</a:t>
            </a:fld>
            <a:endParaRPr lang="en-US" altLang="en-US">
              <a:latin typeface="Helvetica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webpage</a:t>
            </a:r>
          </a:p>
        </p:txBody>
      </p:sp>
    </p:spTree>
    <p:extLst>
      <p:ext uri="{BB962C8B-B14F-4D97-AF65-F5344CB8AC3E}">
        <p14:creationId xmlns:p14="http://schemas.microsoft.com/office/powerpoint/2010/main" val="1937090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MS PGothic" charset="-128"/>
              </a:rPr>
              <a:t>计算机的核心是</a:t>
            </a:r>
            <a:r>
              <a:rPr lang="en-US" altLang="zh-CN">
                <a:ea typeface="MS PGothic" charset="-128"/>
              </a:rPr>
              <a:t>CPU</a:t>
            </a:r>
            <a:r>
              <a:rPr lang="zh-CN" altLang="en-US">
                <a:ea typeface="MS PGothic" charset="-128"/>
              </a:rPr>
              <a:t>，它承担了所有的计算任务。它就像一座工厂，时刻在运行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2867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B0D571A-7043-874F-8698-EA699639F308}" type="slidenum">
              <a:rPr lang="en-US" altLang="zh-CN">
                <a:latin typeface="Times New Roman" charset="0"/>
              </a:rPr>
              <a:pPr/>
              <a:t>13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54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工厂的电力有限，一次只能供给一个车间使用。也就是说，一个车间开工的时候，其他车间都必须停工。背后的含义就是，单个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一次只能运行一个任务</a:t>
            </a:r>
            <a:endParaRPr lang="en-US" altLang="zh-CN" dirty="0">
              <a:ea typeface="MS PGothic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S PGothic" charset="-128"/>
              </a:rPr>
              <a:t>进程就好比工厂的车间，它代表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所能处理的单个任务。任一时刻，</a:t>
            </a: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总是运行一个进程，其他进程处于非运行状态。</a:t>
            </a:r>
            <a:endParaRPr kumimoji="1" lang="zh-CN" altLang="en-US" dirty="0">
              <a:ea typeface="MS PGothic" charset="-128"/>
            </a:endParaRP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307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03E3577-4288-F14B-8A2C-5956A6AA67EC}" type="slidenum">
              <a:rPr lang="en-US" altLang="zh-CN">
                <a:latin typeface="Times New Roman" charset="0"/>
              </a:rPr>
              <a:pPr/>
              <a:t>14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91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MS PGothic" charset="-128"/>
              </a:rPr>
              <a:t>线程就好比车间里的工人。一个进程可以包括多个线程。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481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5C9DE47-FE9E-1E42-B441-C2452B79FE47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2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61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23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18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774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51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2984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390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98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982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953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32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66A5723C-22BF-1B45-AD06-17FFDE17032E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Chapter 4:  Threads</a:t>
            </a: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2390775" y="4719638"/>
            <a:ext cx="4362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s-IS" altLang="zh-CN" sz="3600" dirty="0">
                <a:latin typeface="Verdana" charset="0"/>
              </a:rPr>
              <a:t>Mar, 2024</a:t>
            </a:r>
            <a:endParaRPr lang="zh-CN" altLang="en-US" sz="36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82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Process vs Threads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355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04925"/>
            <a:ext cx="8534400" cy="474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Process vs Threads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46728B-5C1C-4615-8084-2AC02FC9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17" y="922692"/>
            <a:ext cx="7129994" cy="56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7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862013" y="168275"/>
            <a:ext cx="6951662" cy="560388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Benefits of Threads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51738" cy="4530725"/>
          </a:xfrm>
        </p:spPr>
        <p:txBody>
          <a:bodyPr/>
          <a:lstStyle/>
          <a:p>
            <a:r>
              <a:rPr lang="en-US" altLang="en-US" sz="2400" b="1" dirty="0">
                <a:ea typeface="MS PGothic" charset="-128"/>
              </a:rPr>
              <a:t>Responsiveness – </a:t>
            </a:r>
            <a:r>
              <a:rPr lang="en-US" altLang="en-US" sz="2400" dirty="0">
                <a:ea typeface="MS PGothic" charset="-128"/>
              </a:rPr>
              <a:t>may allow continued execution if part of process is blocked, especially important for user interfaces </a:t>
            </a:r>
            <a:r>
              <a:rPr lang="en-US" altLang="en-US" sz="2400" b="1" dirty="0">
                <a:solidFill>
                  <a:srgbClr val="00B050"/>
                </a:solidFill>
                <a:ea typeface="MS PGothic" charset="-128"/>
              </a:rPr>
              <a:t>(UI)</a:t>
            </a:r>
          </a:p>
          <a:p>
            <a:r>
              <a:rPr lang="en-US" altLang="en-US" sz="2400" b="1" dirty="0">
                <a:ea typeface="MS PGothic" charset="-128"/>
              </a:rPr>
              <a:t>Scalability – </a:t>
            </a:r>
            <a:r>
              <a:rPr lang="en-US" altLang="en-US" sz="2400" dirty="0">
                <a:ea typeface="MS PGothic" charset="-128"/>
              </a:rPr>
              <a:t>can take advantage of multiprocessor architectures </a:t>
            </a:r>
            <a:r>
              <a:rPr lang="en-US" altLang="en-US" sz="2400" b="1" dirty="0">
                <a:solidFill>
                  <a:srgbClr val="00B050"/>
                </a:solidFill>
                <a:ea typeface="MS PGothic" charset="-128"/>
              </a:rPr>
              <a:t>(Web server)</a:t>
            </a:r>
          </a:p>
          <a:p>
            <a:r>
              <a:rPr lang="en-US" altLang="en-US" sz="2400" b="1" dirty="0">
                <a:ea typeface="MS PGothic" charset="-128"/>
              </a:rPr>
              <a:t>Resource Sharing – </a:t>
            </a:r>
            <a:r>
              <a:rPr lang="en-US" altLang="en-US" sz="2400" dirty="0">
                <a:ea typeface="MS PGothic" charset="-128"/>
              </a:rPr>
              <a:t>threads </a:t>
            </a:r>
            <a:r>
              <a:rPr lang="en-US" altLang="en-US" sz="2400" dirty="0">
                <a:solidFill>
                  <a:srgbClr val="FF0000"/>
                </a:solidFill>
                <a:ea typeface="MS PGothic" charset="-128"/>
              </a:rPr>
              <a:t>share</a:t>
            </a:r>
            <a:r>
              <a:rPr lang="en-US" altLang="en-US" sz="2400" dirty="0">
                <a:ea typeface="MS PGothic" charset="-128"/>
              </a:rPr>
              <a:t> resources of process, easier than shared memory or message passing </a:t>
            </a:r>
            <a:r>
              <a:rPr lang="en-US" altLang="en-US" sz="2400" b="1" dirty="0">
                <a:solidFill>
                  <a:srgbClr val="00B050"/>
                </a:solidFill>
                <a:ea typeface="MS PGothic" charset="-128"/>
              </a:rPr>
              <a:t>(Word)</a:t>
            </a:r>
          </a:p>
          <a:p>
            <a:r>
              <a:rPr lang="en-US" altLang="en-US" sz="2400" b="1" dirty="0">
                <a:ea typeface="MS PGothic" charset="-128"/>
              </a:rPr>
              <a:t>Economy – </a:t>
            </a:r>
            <a:r>
              <a:rPr lang="en-US" altLang="en-US" sz="2400" dirty="0">
                <a:ea typeface="MS PGothic" charset="-128"/>
              </a:rPr>
              <a:t>cheaper than process </a:t>
            </a:r>
            <a:r>
              <a:rPr lang="en-US" altLang="en-US" sz="2400" dirty="0">
                <a:solidFill>
                  <a:srgbClr val="FF0000"/>
                </a:solidFill>
                <a:ea typeface="MS PGothic" charset="-128"/>
              </a:rPr>
              <a:t>creation</a:t>
            </a:r>
            <a:r>
              <a:rPr lang="en-US" altLang="en-US" sz="2400" dirty="0">
                <a:ea typeface="MS PGothic" charset="-128"/>
              </a:rPr>
              <a:t>, thread </a:t>
            </a:r>
            <a:r>
              <a:rPr lang="en-US" altLang="en-US" sz="2400" dirty="0">
                <a:solidFill>
                  <a:srgbClr val="FF0000"/>
                </a:solidFill>
                <a:ea typeface="MS PGothic" charset="-128"/>
              </a:rPr>
              <a:t>switching</a:t>
            </a:r>
            <a:r>
              <a:rPr lang="en-US" altLang="en-US" sz="2400" dirty="0">
                <a:ea typeface="MS PGothic" charset="-128"/>
              </a:rPr>
              <a:t> lower overhead than context switching</a:t>
            </a:r>
            <a:br>
              <a:rPr lang="en-US" altLang="en-US" sz="2400" dirty="0">
                <a:solidFill>
                  <a:srgbClr val="66CCFF"/>
                </a:solidFill>
                <a:ea typeface="MS PGothic" charset="-128"/>
              </a:rPr>
            </a:br>
            <a:endParaRPr lang="en-US" altLang="en-US" sz="2400" dirty="0">
              <a:solidFill>
                <a:srgbClr val="66CCFF"/>
              </a:solidFill>
              <a:ea typeface="MS PGothic" charset="-128"/>
            </a:endParaRPr>
          </a:p>
          <a:p>
            <a:endParaRPr lang="en-US" altLang="en-US" b="1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CPU as a Factory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2765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992188"/>
            <a:ext cx="6149975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文本框 4"/>
          <p:cNvSpPr txBox="1">
            <a:spLocks noChangeArrowheads="1"/>
          </p:cNvSpPr>
          <p:nvPr/>
        </p:nvSpPr>
        <p:spPr bwMode="auto">
          <a:xfrm>
            <a:off x="1408113" y="6054725"/>
            <a:ext cx="6005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70C0"/>
                </a:solidFill>
                <a:latin typeface="Verdana" charset="0"/>
              </a:rPr>
              <a:t>http://</a:t>
            </a:r>
            <a:r>
              <a:rPr lang="en-US" altLang="zh-CN" sz="1600" dirty="0" err="1">
                <a:solidFill>
                  <a:srgbClr val="0070C0"/>
                </a:solidFill>
                <a:latin typeface="Verdana" charset="0"/>
              </a:rPr>
              <a:t>www.ruanyifeng.com</a:t>
            </a:r>
            <a:r>
              <a:rPr lang="en-US" altLang="zh-CN" sz="1600" dirty="0">
                <a:solidFill>
                  <a:srgbClr val="0070C0"/>
                </a:solidFill>
                <a:latin typeface="Verdana" charset="0"/>
              </a:rPr>
              <a:t>/blog/2013/04/</a:t>
            </a:r>
            <a:r>
              <a:rPr lang="en-US" altLang="zh-CN" sz="1600" dirty="0" err="1">
                <a:solidFill>
                  <a:srgbClr val="0070C0"/>
                </a:solidFill>
                <a:latin typeface="Verdana" charset="0"/>
              </a:rPr>
              <a:t>processes_and_threads.html</a:t>
            </a:r>
            <a:endParaRPr lang="zh-CN" altLang="en-US" sz="1600" dirty="0">
              <a:solidFill>
                <a:srgbClr val="0070C0"/>
              </a:solidFill>
              <a:latin typeface="Verdana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7075" y="1473200"/>
            <a:ext cx="5454650" cy="4470400"/>
          </a:xfrm>
        </p:spPr>
      </p:pic>
      <p:sp>
        <p:nvSpPr>
          <p:cNvPr id="4" name="标题 1"/>
          <p:cNvSpPr txBox="1">
            <a:spLocks/>
          </p:cNvSpPr>
          <p:nvPr/>
        </p:nvSpPr>
        <p:spPr bwMode="auto">
          <a:xfrm>
            <a:off x="609600" y="331788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1" lang="en-US" altLang="zh-CN" kern="0" dirty="0"/>
              <a:t>Process as a Workshop</a:t>
            </a:r>
            <a:endParaRPr kumimoji="1" lang="zh-CN" altLang="en-US" kern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609600" y="331788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kumimoji="1" lang="en-US" altLang="zh-CN" kern="0" dirty="0"/>
              <a:t>Thread as a Worker</a:t>
            </a:r>
            <a:endParaRPr kumimoji="1" lang="zh-CN" altLang="en-US" kern="0" dirty="0"/>
          </a:p>
        </p:txBody>
      </p:sp>
      <p:pic>
        <p:nvPicPr>
          <p:cNvPr id="3379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908050"/>
            <a:ext cx="3516313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Question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ea typeface="MS PGothic" charset="-128"/>
              </a:rPr>
              <a:t>Give a</a:t>
            </a:r>
            <a:r>
              <a:rPr lang="zh-CN" altLang="en-US" sz="2800">
                <a:ea typeface="MS PGothic" charset="-128"/>
              </a:rPr>
              <a:t> </a:t>
            </a:r>
            <a:r>
              <a:rPr lang="en-US" altLang="zh-CN" sz="2800">
                <a:ea typeface="MS PGothic" charset="-128"/>
              </a:rPr>
              <a:t>multi-threaded scenario?</a:t>
            </a:r>
            <a:endParaRPr lang="zh-CN" altLang="en-US" sz="2800">
              <a:ea typeface="MS PGothic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888"/>
            <a:ext cx="9144000" cy="22929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CC7410-3529-4F42-B295-5DBF7BDA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37" y="4383847"/>
            <a:ext cx="8530326" cy="1892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1ACA5-BE5E-40FF-80CA-2BEA097B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Download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C7058-058F-4E86-AD46-7A0B9BBB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90" y="1267780"/>
            <a:ext cx="7442624" cy="4996989"/>
          </a:xfrm>
          <a:prstGeom prst="rect">
            <a:avLst/>
          </a:prstGeom>
          <a:ln>
            <a:solidFill>
              <a:srgbClr val="66CCFF"/>
            </a:solidFill>
          </a:ln>
        </p:spPr>
      </p:pic>
    </p:spTree>
    <p:extLst>
      <p:ext uri="{BB962C8B-B14F-4D97-AF65-F5344CB8AC3E}">
        <p14:creationId xmlns:p14="http://schemas.microsoft.com/office/powerpoint/2010/main" val="117505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/>
          <p:cNvSpPr>
            <a:spLocks noGrp="1"/>
          </p:cNvSpPr>
          <p:nvPr>
            <p:ph type="title"/>
          </p:nvPr>
        </p:nvSpPr>
        <p:spPr>
          <a:xfrm>
            <a:off x="441325" y="3097213"/>
            <a:ext cx="8229600" cy="576262"/>
          </a:xfrm>
        </p:spPr>
        <p:txBody>
          <a:bodyPr/>
          <a:lstStyle/>
          <a:p>
            <a:r>
              <a:rPr kumimoji="1" lang="en-US" altLang="zh-CN" sz="5400" dirty="0">
                <a:ea typeface="MS PGothic" charset="-128"/>
              </a:rPr>
              <a:t>Thread Implementation</a:t>
            </a:r>
            <a:endParaRPr kumimoji="1" lang="zh-CN" altLang="en-US" sz="54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2FA10-D236-4595-9531-B853ED3E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Thread Stack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DB32BB-1880-4F7D-838F-E2A1FB64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75" y="1548938"/>
            <a:ext cx="2620960" cy="4142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DF4EE7-F1BA-4486-8793-BEDCE63C0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31" y="1929059"/>
            <a:ext cx="3283008" cy="31491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C1A9D4-1826-47A5-AB2B-90244644EC8B}"/>
              </a:ext>
            </a:extLst>
          </p:cNvPr>
          <p:cNvSpPr/>
          <p:nvPr/>
        </p:nvSpPr>
        <p:spPr bwMode="auto">
          <a:xfrm>
            <a:off x="4468586" y="2008414"/>
            <a:ext cx="2329543" cy="128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8A40E7-1D6A-478B-8397-42AA79CBF105}"/>
              </a:ext>
            </a:extLst>
          </p:cNvPr>
          <p:cNvSpPr/>
          <p:nvPr/>
        </p:nvSpPr>
        <p:spPr bwMode="auto">
          <a:xfrm>
            <a:off x="4468586" y="3377726"/>
            <a:ext cx="2329543" cy="128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E3E03F-1223-4DD6-9244-796E1430C4EC}"/>
              </a:ext>
            </a:extLst>
          </p:cNvPr>
          <p:cNvSpPr txBox="1"/>
          <p:nvPr/>
        </p:nvSpPr>
        <p:spPr>
          <a:xfrm>
            <a:off x="4540316" y="3430336"/>
            <a:ext cx="2166257" cy="307777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Thread 2</a:t>
            </a:r>
            <a:endParaRPr lang="zh-CN" altLang="en-US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7A6C17-308B-4F81-BBEC-DF313E698756}"/>
              </a:ext>
            </a:extLst>
          </p:cNvPr>
          <p:cNvSpPr txBox="1"/>
          <p:nvPr/>
        </p:nvSpPr>
        <p:spPr>
          <a:xfrm>
            <a:off x="4544785" y="2057070"/>
            <a:ext cx="2166257" cy="307777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Thread 1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C529F9-8611-4566-AD84-86E24BBC7431}"/>
              </a:ext>
            </a:extLst>
          </p:cNvPr>
          <p:cNvSpPr txBox="1"/>
          <p:nvPr/>
        </p:nvSpPr>
        <p:spPr>
          <a:xfrm>
            <a:off x="1979611" y="1665966"/>
            <a:ext cx="1942477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主线程栈</a:t>
            </a:r>
            <a:endParaRPr lang="en-US" altLang="zh-CN" sz="2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lang="en-US" altLang="zh-CN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(main)</a:t>
            </a:r>
          </a:p>
        </p:txBody>
      </p:sp>
    </p:spTree>
    <p:extLst>
      <p:ext uri="{BB962C8B-B14F-4D97-AF65-F5344CB8AC3E}">
        <p14:creationId xmlns:p14="http://schemas.microsoft.com/office/powerpoint/2010/main" val="416797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Outline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92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dirty="0">
                <a:ea typeface="MS PGothic" charset="-128"/>
              </a:rPr>
              <a:t>Processes vs threads</a:t>
            </a:r>
            <a:endParaRPr lang="zh-CN" altLang="en-US" sz="2800" dirty="0">
              <a:ea typeface="MS PGothic" charset="-128"/>
            </a:endParaRPr>
          </a:p>
          <a:p>
            <a:pPr>
              <a:defRPr/>
            </a:pPr>
            <a:endParaRPr lang="en-US" altLang="zh-CN" sz="2800" dirty="0">
              <a:ea typeface="MS PGothic" charset="-128"/>
            </a:endParaRPr>
          </a:p>
          <a:p>
            <a:pPr>
              <a:defRPr/>
            </a:pPr>
            <a:r>
              <a:rPr lang="en-US" altLang="zh-CN" sz="2800" dirty="0">
                <a:ea typeface="MS PGothic" charset="-128"/>
              </a:rPr>
              <a:t>Thread Implementation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sz="2800" dirty="0">
              <a:ea typeface="MS PGothic" charset="-128"/>
            </a:endParaRPr>
          </a:p>
          <a:p>
            <a:pPr>
              <a:defRPr/>
            </a:pPr>
            <a:r>
              <a:rPr lang="en-US" altLang="zh-CN" sz="2800" dirty="0">
                <a:ea typeface="MS PGothic" charset="-128"/>
              </a:rPr>
              <a:t>Multi-programming</a:t>
            </a:r>
          </a:p>
          <a:p>
            <a:pPr lvl="1">
              <a:defRPr/>
            </a:pPr>
            <a:r>
              <a:rPr lang="en-US" altLang="zh-CN" sz="2400" dirty="0">
                <a:ea typeface="MS PGothic" charset="-128"/>
              </a:rPr>
              <a:t>Linux thread library</a:t>
            </a:r>
            <a:endParaRPr lang="zh-CN" altLang="en-US" sz="24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F9DF9-FAD4-4A4A-8D8C-30BB87A4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represent a thread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41026-D943-46BF-B903-482FE0C4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9"/>
            <a:ext cx="8229600" cy="508226"/>
          </a:xfrm>
        </p:spPr>
        <p:txBody>
          <a:bodyPr/>
          <a:lstStyle/>
          <a:p>
            <a:r>
              <a:rPr lang="en-US" altLang="zh-CN" sz="2400" b="1" dirty="0"/>
              <a:t>Thread control block (TCB)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E0D7ED-45B9-4E46-B217-B23F2BC4CE59}"/>
              </a:ext>
            </a:extLst>
          </p:cNvPr>
          <p:cNvSpPr txBox="1"/>
          <p:nvPr/>
        </p:nvSpPr>
        <p:spPr>
          <a:xfrm>
            <a:off x="6525986" y="2862943"/>
            <a:ext cx="2031325" cy="2308324"/>
          </a:xfrm>
          <a:prstGeom prst="rect">
            <a:avLst/>
          </a:prstGeom>
          <a:solidFill>
            <a:srgbClr val="CCECFF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TCB</a:t>
            </a:r>
          </a:p>
          <a:p>
            <a:r>
              <a:rPr lang="zh-CN" altLang="en-US" dirty="0"/>
              <a:t>①线程标识符</a:t>
            </a:r>
            <a:endParaRPr lang="en-US" altLang="zh-CN" dirty="0"/>
          </a:p>
          <a:p>
            <a:r>
              <a:rPr lang="en-US" altLang="zh-CN" dirty="0"/>
              <a:t>②</a:t>
            </a:r>
            <a:r>
              <a:rPr lang="zh-CN" altLang="en-US" dirty="0"/>
              <a:t>一组寄存器</a:t>
            </a:r>
            <a:endParaRPr lang="en-US" altLang="zh-CN" dirty="0"/>
          </a:p>
          <a:p>
            <a:r>
              <a:rPr lang="en-US" altLang="zh-CN" dirty="0"/>
              <a:t>③</a:t>
            </a:r>
            <a:r>
              <a:rPr lang="zh-CN" altLang="en-US" dirty="0"/>
              <a:t>线程运行状态</a:t>
            </a:r>
            <a:endParaRPr lang="en-US" altLang="zh-CN" dirty="0"/>
          </a:p>
          <a:p>
            <a:r>
              <a:rPr lang="en-US" altLang="zh-CN" dirty="0"/>
              <a:t>④</a:t>
            </a:r>
            <a:r>
              <a:rPr lang="zh-CN" altLang="en-US" dirty="0"/>
              <a:t>优先级</a:t>
            </a:r>
            <a:endParaRPr lang="en-US" altLang="zh-CN" dirty="0"/>
          </a:p>
          <a:p>
            <a:r>
              <a:rPr lang="en-US" altLang="zh-CN" dirty="0"/>
              <a:t>⑤</a:t>
            </a:r>
            <a:r>
              <a:rPr lang="zh-CN" altLang="en-US" dirty="0"/>
              <a:t>线程专有存储区</a:t>
            </a:r>
            <a:endParaRPr lang="en-US" altLang="zh-CN" dirty="0"/>
          </a:p>
          <a:p>
            <a:r>
              <a:rPr lang="en-US" altLang="zh-CN" dirty="0"/>
              <a:t>⑥</a:t>
            </a:r>
            <a:r>
              <a:rPr lang="zh-CN" altLang="en-US" dirty="0"/>
              <a:t>信号屏蔽</a:t>
            </a:r>
            <a:endParaRPr lang="en-US" altLang="zh-CN" dirty="0"/>
          </a:p>
          <a:p>
            <a:r>
              <a:rPr lang="en-US" altLang="zh-CN" dirty="0"/>
              <a:t>⑦</a:t>
            </a:r>
            <a:r>
              <a:rPr lang="zh-CN" altLang="en-US" dirty="0"/>
              <a:t>堆栈指针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9841BA7-A0C5-431D-AA1E-C4E4C9307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2244271"/>
            <a:ext cx="4306659" cy="3421744"/>
          </a:xfrm>
          <a:prstGeom prst="rect">
            <a:avLst/>
          </a:prstGeom>
          <a:solidFill>
            <a:srgbClr val="CCECFF"/>
          </a:solidFill>
          <a:ln>
            <a:solidFill>
              <a:srgbClr val="0070C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charset="2"/>
              <a:buNone/>
            </a:pPr>
            <a:r>
              <a:rPr lang="en-US" altLang="zh-CN" b="1" kern="0" dirty="0">
                <a:solidFill>
                  <a:srgbClr val="FF0000"/>
                </a:solidFill>
                <a:ea typeface="MS PGothic" charset="-128"/>
              </a:rPr>
              <a:t>PCB</a:t>
            </a:r>
            <a:r>
              <a:rPr lang="en-US" altLang="en-US" b="1" kern="0" dirty="0">
                <a:solidFill>
                  <a:srgbClr val="FF0000"/>
                </a:solidFill>
                <a:ea typeface="MS PGothic" charset="-128"/>
              </a:rPr>
              <a:t> </a:t>
            </a:r>
          </a:p>
          <a:p>
            <a:r>
              <a:rPr lang="en-US" altLang="en-US" b="1" kern="0" dirty="0">
                <a:solidFill>
                  <a:srgbClr val="0070C0"/>
                </a:solidFill>
                <a:ea typeface="MS PGothic" charset="-128"/>
              </a:rPr>
              <a:t>Process identifier</a:t>
            </a:r>
            <a:endParaRPr lang="zh-CN" altLang="en-US" b="1" kern="0" dirty="0">
              <a:solidFill>
                <a:srgbClr val="0070C0"/>
              </a:solidFill>
              <a:ea typeface="MS PGothic" charset="-128"/>
            </a:endParaRPr>
          </a:p>
          <a:p>
            <a:r>
              <a:rPr lang="en-US" altLang="en-US" b="1" kern="0" dirty="0">
                <a:solidFill>
                  <a:srgbClr val="0070C0"/>
                </a:solidFill>
                <a:ea typeface="MS PGothic" charset="-128"/>
              </a:rPr>
              <a:t>Program counter</a:t>
            </a:r>
            <a:endParaRPr lang="en-US" altLang="en-US" kern="0" dirty="0">
              <a:ea typeface="MS PGothic" charset="-128"/>
            </a:endParaRPr>
          </a:p>
          <a:p>
            <a:r>
              <a:rPr lang="en-US" altLang="en-US" b="1" kern="0" dirty="0">
                <a:solidFill>
                  <a:srgbClr val="0070C0"/>
                </a:solidFill>
                <a:ea typeface="MS PGothic" charset="-128"/>
              </a:rPr>
              <a:t>CPU registers</a:t>
            </a:r>
            <a:endParaRPr lang="en-US" altLang="en-US" kern="0" dirty="0">
              <a:ea typeface="MS PGothic" charset="-128"/>
            </a:endParaRPr>
          </a:p>
          <a:p>
            <a:r>
              <a:rPr lang="en-US" altLang="en-US" b="1" kern="0" dirty="0">
                <a:solidFill>
                  <a:srgbClr val="CC6600"/>
                </a:solidFill>
                <a:ea typeface="MS PGothic" charset="-128"/>
              </a:rPr>
              <a:t>Memory-management information</a:t>
            </a:r>
            <a:endParaRPr lang="en-US" altLang="en-US" kern="0" dirty="0">
              <a:solidFill>
                <a:srgbClr val="CC6600"/>
              </a:solidFill>
              <a:ea typeface="MS PGothic" charset="-128"/>
            </a:endParaRPr>
          </a:p>
          <a:p>
            <a:r>
              <a:rPr lang="en-US" altLang="en-US" b="1" kern="0" dirty="0">
                <a:solidFill>
                  <a:srgbClr val="CC6600"/>
                </a:solidFill>
                <a:ea typeface="MS PGothic" charset="-128"/>
              </a:rPr>
              <a:t>I/O status information</a:t>
            </a:r>
            <a:endParaRPr lang="en-US" altLang="en-US" kern="0" dirty="0">
              <a:solidFill>
                <a:srgbClr val="CC6600"/>
              </a:solidFill>
              <a:ea typeface="MS PGothic" charset="-128"/>
            </a:endParaRPr>
          </a:p>
          <a:p>
            <a:r>
              <a:rPr lang="en-US" altLang="en-US" b="1" kern="0" dirty="0">
                <a:solidFill>
                  <a:srgbClr val="0070C0"/>
                </a:solidFill>
                <a:ea typeface="MS PGothic" charset="-128"/>
              </a:rPr>
              <a:t>Process state </a:t>
            </a:r>
          </a:p>
          <a:p>
            <a:r>
              <a:rPr lang="en-US" altLang="en-US" b="1" kern="0" dirty="0">
                <a:solidFill>
                  <a:srgbClr val="0070C0"/>
                </a:solidFill>
                <a:ea typeface="MS PGothic" charset="-128"/>
              </a:rPr>
              <a:t>CPU scheduling information</a:t>
            </a:r>
            <a:endParaRPr lang="en-US" altLang="en-US" kern="0" dirty="0">
              <a:ea typeface="MS PGothic" charset="-128"/>
            </a:endParaRPr>
          </a:p>
          <a:p>
            <a:r>
              <a:rPr lang="en-US" altLang="en-US" b="1" kern="0" dirty="0">
                <a:solidFill>
                  <a:srgbClr val="0070C0"/>
                </a:solidFill>
                <a:ea typeface="MS PGothic" charset="-128"/>
              </a:rPr>
              <a:t>Accounting information</a:t>
            </a:r>
            <a:endParaRPr lang="en-US" altLang="en-US" kern="0" dirty="0">
              <a:ea typeface="MS PGothic" charset="-128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16C8C62-FB50-46E5-B230-B70D14550C3C}"/>
              </a:ext>
            </a:extLst>
          </p:cNvPr>
          <p:cNvSpPr/>
          <p:nvPr/>
        </p:nvSpPr>
        <p:spPr bwMode="auto">
          <a:xfrm>
            <a:off x="5486400" y="3771900"/>
            <a:ext cx="734786" cy="1905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63BDA61-B179-C405-2456-BD6D8AD53CDF}"/>
              </a:ext>
            </a:extLst>
          </p:cNvPr>
          <p:cNvSpPr/>
          <p:nvPr/>
        </p:nvSpPr>
        <p:spPr bwMode="auto">
          <a:xfrm>
            <a:off x="223666" y="124990"/>
            <a:ext cx="1131488" cy="110849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06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936625" y="201613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Who manages TCB?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229600" cy="87947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User threads</a:t>
            </a:r>
            <a:r>
              <a:rPr lang="en-US" altLang="en-US" sz="2000" dirty="0">
                <a:ea typeface="MS PGothic" charset="-128"/>
              </a:rPr>
              <a:t> - management done by user-level threads library</a:t>
            </a:r>
          </a:p>
          <a:p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Kernel threads </a:t>
            </a:r>
            <a:r>
              <a:rPr lang="en-US" altLang="en-US" sz="2000" dirty="0">
                <a:ea typeface="MS PGothic" charset="-128"/>
              </a:rPr>
              <a:t>- supported by the Kernel</a:t>
            </a:r>
          </a:p>
        </p:txBody>
      </p:sp>
      <p:pic>
        <p:nvPicPr>
          <p:cNvPr id="4096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568575"/>
            <a:ext cx="64516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How to schedule: Many-to-One</a:t>
            </a:r>
          </a:p>
        </p:txBody>
      </p:sp>
      <p:pic>
        <p:nvPicPr>
          <p:cNvPr id="4710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8" y="1050925"/>
            <a:ext cx="615632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How to schedule: One-to-One</a:t>
            </a:r>
          </a:p>
        </p:txBody>
      </p:sp>
      <p:pic>
        <p:nvPicPr>
          <p:cNvPr id="5120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1009650"/>
            <a:ext cx="5006975" cy="564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Comparison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5427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Strengths of many-to-one</a:t>
            </a:r>
            <a:endParaRPr lang="en-US" altLang="en-US" sz="2800" dirty="0">
              <a:solidFill>
                <a:srgbClr val="0070C0"/>
              </a:solidFill>
              <a:ea typeface="MS PGothic" charset="-128"/>
            </a:endParaRPr>
          </a:p>
          <a:p>
            <a:pPr lvl="1"/>
            <a:r>
              <a:rPr lang="en-US" altLang="en-US" sz="2400" dirty="0">
                <a:ea typeface="MS PGothic" charset="-128"/>
              </a:rPr>
              <a:t>User threads are </a:t>
            </a:r>
            <a:r>
              <a:rPr lang="en-US" altLang="en-US" sz="2400" dirty="0">
                <a:highlight>
                  <a:srgbClr val="CCFFFF"/>
                </a:highlight>
                <a:ea typeface="MS PGothic" charset="-128"/>
              </a:rPr>
              <a:t>more efficient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Can run on any system</a:t>
            </a:r>
          </a:p>
          <a:p>
            <a:endParaRPr lang="en-US" altLang="en-US" sz="2800" dirty="0">
              <a:solidFill>
                <a:srgbClr val="0070C0"/>
              </a:solidFill>
              <a:ea typeface="MS PGothic" charset="-128"/>
            </a:endParaRPr>
          </a:p>
          <a:p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Weakness of many-to-one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One thread blocking causes all to block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Multiple threads may not run in parallel on </a:t>
            </a:r>
            <a:r>
              <a:rPr lang="en-US" altLang="en-US" sz="2400" dirty="0" err="1">
                <a:ea typeface="MS PGothic" charset="-128"/>
              </a:rPr>
              <a:t>muti</a:t>
            </a:r>
            <a:r>
              <a:rPr lang="en-US" altLang="en-US" sz="2400" dirty="0">
                <a:ea typeface="MS PGothic" charset="-128"/>
              </a:rPr>
              <a:t>-core system because only one may be in kernel at a time</a:t>
            </a:r>
          </a:p>
          <a:p>
            <a:endParaRPr lang="zh-CN" altLang="en-US" dirty="0">
              <a:ea typeface="MS PGothic" charset="-128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860BEE3-C539-B66C-C76E-F2AB1EC2CA48}"/>
              </a:ext>
            </a:extLst>
          </p:cNvPr>
          <p:cNvSpPr/>
          <p:nvPr/>
        </p:nvSpPr>
        <p:spPr bwMode="auto">
          <a:xfrm>
            <a:off x="457200" y="111833"/>
            <a:ext cx="1259767" cy="105912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Cost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450" y="1171575"/>
            <a:ext cx="8845550" cy="1660525"/>
          </a:xfrm>
        </p:spPr>
      </p:pic>
      <p:sp>
        <p:nvSpPr>
          <p:cNvPr id="44036" name="文本框 5"/>
          <p:cNvSpPr txBox="1">
            <a:spLocks noChangeArrowheads="1"/>
          </p:cNvSpPr>
          <p:nvPr/>
        </p:nvSpPr>
        <p:spPr bwMode="auto">
          <a:xfrm>
            <a:off x="7651750" y="4211637"/>
            <a:ext cx="14323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Verdana" charset="0"/>
              </a:rPr>
              <a:t>demo</a:t>
            </a:r>
            <a:endParaRPr lang="zh-CN" altLang="en-US" sz="2400" b="1">
              <a:solidFill>
                <a:srgbClr val="FF0000"/>
              </a:solidFill>
              <a:latin typeface="Verdana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308468-A856-4052-B13B-0CF73146D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26" y="3281592"/>
            <a:ext cx="6710845" cy="2866090"/>
          </a:xfrm>
          <a:prstGeom prst="rect">
            <a:avLst/>
          </a:prstGeom>
          <a:ln>
            <a:solidFill>
              <a:srgbClr val="66CCFF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vs Kernel</a:t>
            </a:r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：跨越操作系统边界开销</a:t>
            </a:r>
          </a:p>
        </p:txBody>
      </p:sp>
      <p:pic>
        <p:nvPicPr>
          <p:cNvPr id="10137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27" y="1209222"/>
            <a:ext cx="6073775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59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Call vs System Call (1)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D0D10-C8D6-80B3-7796-7FD2D9C4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0658"/>
            <a:ext cx="8382431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7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 Call vs System Call (2)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8FF04-7E16-80BD-1F67-39431F1CA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2644"/>
            <a:ext cx="8388781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/>
          <p:cNvSpPr>
            <a:spLocks noGrp="1"/>
          </p:cNvSpPr>
          <p:nvPr>
            <p:ph type="title"/>
          </p:nvPr>
        </p:nvSpPr>
        <p:spPr>
          <a:xfrm>
            <a:off x="579438" y="2974975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Thread API</a:t>
            </a:r>
            <a:endParaRPr kumimoji="1" lang="zh-CN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625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Objectives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To introduce the notion of a </a:t>
            </a:r>
            <a:r>
              <a:rPr lang="en-US" altLang="en-US" sz="2400" dirty="0">
                <a:solidFill>
                  <a:srgbClr val="66CCFF"/>
                </a:solidFill>
                <a:ea typeface="MS PGothic" charset="-128"/>
              </a:rPr>
              <a:t>thread</a:t>
            </a:r>
            <a:r>
              <a:rPr lang="en-US" altLang="en-US" sz="2400" dirty="0">
                <a:ea typeface="MS PGothic" charset="-128"/>
              </a:rPr>
              <a:t>—a fundamental unit of CPU utilization that forms the basis of multithreaded computer systems</a:t>
            </a:r>
          </a:p>
          <a:p>
            <a:endParaRPr lang="en-US" altLang="en-US" sz="2400" dirty="0">
              <a:ea typeface="MS PGothic" charset="-128"/>
            </a:endParaRPr>
          </a:p>
          <a:p>
            <a:r>
              <a:rPr lang="en-US" altLang="en-US" sz="2400" dirty="0">
                <a:ea typeface="MS PGothic" charset="-128"/>
              </a:rPr>
              <a:t>To discuss the different models of threads and the implementation</a:t>
            </a:r>
          </a:p>
          <a:p>
            <a:endParaRPr lang="zh-CN" altLang="en-US" sz="2400" dirty="0">
              <a:ea typeface="MS PGothic" charset="-128"/>
            </a:endParaRPr>
          </a:p>
          <a:p>
            <a:r>
              <a:rPr lang="en-US" altLang="en-US" sz="2400" dirty="0">
                <a:ea typeface="MS PGothic" charset="-128"/>
              </a:rPr>
              <a:t>To cover operating system support and APIs for threads in Linux/Windows</a:t>
            </a:r>
            <a:endParaRPr lang="en-US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Thread Libraries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7243763" cy="501808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Thread library</a:t>
            </a:r>
            <a:r>
              <a:rPr lang="en-US" altLang="en-US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provides programmer with API for creating and managing threads</a:t>
            </a:r>
            <a:endParaRPr lang="zh-CN" altLang="en-US" sz="2400" dirty="0">
              <a:ea typeface="MS PGothic" charset="-128"/>
            </a:endParaRPr>
          </a:p>
          <a:p>
            <a:pPr lvl="1"/>
            <a:r>
              <a:rPr lang="en-US" altLang="en-US" sz="2000" dirty="0" err="1">
                <a:ea typeface="MS PGothic" charset="-128"/>
              </a:rPr>
              <a:t>Pthread</a:t>
            </a:r>
            <a:endParaRPr lang="en-US" altLang="en-US" sz="2000" dirty="0">
              <a:ea typeface="MS PGothic" charset="-128"/>
            </a:endParaRPr>
          </a:p>
          <a:p>
            <a:pPr lvl="1"/>
            <a:r>
              <a:rPr lang="en-US" altLang="en-US" sz="2000" dirty="0">
                <a:ea typeface="MS PGothic" charset="-128"/>
              </a:rPr>
              <a:t>Windows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Java</a:t>
            </a:r>
          </a:p>
          <a:p>
            <a:r>
              <a:rPr lang="en-US" altLang="en-US" sz="2400" b="1" dirty="0" err="1">
                <a:solidFill>
                  <a:srgbClr val="3366FF"/>
                </a:solidFill>
                <a:ea typeface="MS PGothic" charset="-128"/>
              </a:rPr>
              <a:t>Pthread</a:t>
            </a:r>
            <a:endParaRPr lang="en-US" altLang="en-US" sz="2400" b="1" dirty="0">
              <a:solidFill>
                <a:srgbClr val="3366FF"/>
              </a:solidFill>
              <a:ea typeface="MS PGothic" charset="-128"/>
            </a:endParaRPr>
          </a:p>
          <a:p>
            <a:pPr lvl="1"/>
            <a:r>
              <a:rPr lang="en-US" altLang="en-US" sz="2000" dirty="0">
                <a:ea typeface="MS PGothic" charset="-128"/>
              </a:rPr>
              <a:t>A POSIX standard (IEEE 1003.1c) API for thread creation and synchronization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Specification, not implementation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API specifies behavior of the thread library, implementation is up to development of the library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Common in UNIX operating systems (Solaris, Linux, Mac OS X)</a:t>
            </a:r>
          </a:p>
          <a:p>
            <a:pPr lvl="1"/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141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API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60418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4794250"/>
          </a:xfrm>
        </p:spPr>
        <p:txBody>
          <a:bodyPr/>
          <a:lstStyle/>
          <a:p>
            <a:r>
              <a:rPr lang="en-US" altLang="zh-CN" sz="2400">
                <a:ea typeface="MS PGothic" charset="-128"/>
              </a:rPr>
              <a:t> fork	</a:t>
            </a:r>
            <a:r>
              <a:rPr lang="en-US" altLang="zh-CN" sz="2400">
                <a:solidFill>
                  <a:srgbClr val="0070C0"/>
                </a:solidFill>
                <a:ea typeface="MS PGothic" charset="-128"/>
              </a:rPr>
              <a:t>pthread_create 	</a:t>
            </a:r>
            <a:r>
              <a:rPr lang="en-US" altLang="zh-CN" sz="2400">
                <a:ea typeface="MS PGothic" charset="-128"/>
              </a:rPr>
              <a:t> </a:t>
            </a:r>
            <a:endParaRPr lang="zh-CN" altLang="en-US" sz="2400">
              <a:ea typeface="MS PGothic" charset="-128"/>
            </a:endParaRPr>
          </a:p>
          <a:p>
            <a:r>
              <a:rPr lang="en-US" altLang="zh-CN" sz="2400">
                <a:ea typeface="MS PGothic" charset="-128"/>
              </a:rPr>
              <a:t> exit		</a:t>
            </a:r>
            <a:r>
              <a:rPr lang="en-US" altLang="zh-CN" sz="2400">
                <a:solidFill>
                  <a:srgbClr val="0070C0"/>
                </a:solidFill>
                <a:ea typeface="MS PGothic" charset="-128"/>
              </a:rPr>
              <a:t>pthread_exit	 </a:t>
            </a:r>
            <a:endParaRPr lang="zh-CN" altLang="en-US" sz="2400">
              <a:solidFill>
                <a:srgbClr val="0070C0"/>
              </a:solidFill>
              <a:ea typeface="MS PGothic" charset="-128"/>
            </a:endParaRPr>
          </a:p>
          <a:p>
            <a:r>
              <a:rPr lang="en-US" altLang="zh-CN" sz="2400">
                <a:ea typeface="MS PGothic" charset="-128"/>
              </a:rPr>
              <a:t> wait 	</a:t>
            </a:r>
            <a:r>
              <a:rPr lang="en-US" altLang="zh-CN" sz="2400">
                <a:solidFill>
                  <a:srgbClr val="0070C0"/>
                </a:solidFill>
                <a:ea typeface="MS PGothic" charset="-128"/>
              </a:rPr>
              <a:t>pthread_join	  </a:t>
            </a:r>
            <a:r>
              <a:rPr lang="en-US" altLang="zh-CN" sz="2400">
                <a:ea typeface="MS PGothic" charset="-128"/>
              </a:rPr>
              <a:t>	  </a:t>
            </a:r>
            <a:r>
              <a:rPr lang="zh-CN" altLang="en-US" sz="2400">
                <a:ea typeface="MS PGothic" charset="-128"/>
              </a:rPr>
              <a:t>	</a:t>
            </a:r>
          </a:p>
          <a:p>
            <a:r>
              <a:rPr lang="en-US" altLang="zh-CN" sz="2400">
                <a:ea typeface="MS PGothic" charset="-128"/>
              </a:rPr>
              <a:t> getpid	</a:t>
            </a:r>
            <a:r>
              <a:rPr lang="en-US" altLang="zh-CN" sz="2400">
                <a:solidFill>
                  <a:srgbClr val="0070C0"/>
                </a:solidFill>
                <a:ea typeface="MS PGothic" charset="-128"/>
              </a:rPr>
              <a:t>pthread_self	 </a:t>
            </a:r>
            <a:r>
              <a:rPr lang="en-US" altLang="zh-CN" sz="2400">
                <a:ea typeface="MS PGothic" charset="-128"/>
              </a:rPr>
              <a:t> </a:t>
            </a:r>
          </a:p>
          <a:p>
            <a:r>
              <a:rPr lang="en-US" altLang="zh-CN" sz="2400">
                <a:ea typeface="MS PGothic" charset="-128"/>
              </a:rPr>
              <a:t> abort	</a:t>
            </a:r>
            <a:r>
              <a:rPr lang="en-US" altLang="zh-CN" sz="2400">
                <a:solidFill>
                  <a:srgbClr val="0070C0"/>
                </a:solidFill>
                <a:ea typeface="MS PGothic" charset="-128"/>
              </a:rPr>
              <a:t>pthread_cancel	</a:t>
            </a:r>
            <a:r>
              <a:rPr lang="en-US" altLang="zh-CN">
                <a:ea typeface="MS PGothic" charset="-128"/>
              </a:rPr>
              <a:t>	</a:t>
            </a:r>
          </a:p>
          <a:p>
            <a:endParaRPr lang="zh-CN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791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标题 1"/>
          <p:cNvSpPr>
            <a:spLocks noGrp="1"/>
          </p:cNvSpPr>
          <p:nvPr>
            <p:ph type="title"/>
          </p:nvPr>
        </p:nvSpPr>
        <p:spPr>
          <a:xfrm>
            <a:off x="685800" y="3203575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Multithreaded Programming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Multicore Programming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>
          <a:xfrm>
            <a:off x="882650" y="1208088"/>
            <a:ext cx="7723188" cy="4530725"/>
          </a:xfrm>
        </p:spPr>
        <p:txBody>
          <a:bodyPr/>
          <a:lstStyle/>
          <a:p>
            <a:r>
              <a:rPr lang="en-US" altLang="en-US" sz="2400" dirty="0">
                <a:solidFill>
                  <a:srgbClr val="0070C0"/>
                </a:solidFill>
                <a:ea typeface="MS PGothic" charset="-128"/>
              </a:rPr>
              <a:t>Parallelism(</a:t>
            </a:r>
            <a:r>
              <a:rPr lang="zh-CN" altLang="en-US" sz="2400" dirty="0">
                <a:solidFill>
                  <a:srgbClr val="0070C0"/>
                </a:solidFill>
                <a:ea typeface="MS PGothic" charset="-128"/>
              </a:rPr>
              <a:t>并行性</a:t>
            </a:r>
            <a:r>
              <a:rPr lang="en-US" altLang="en-US" sz="2400" dirty="0">
                <a:solidFill>
                  <a:srgbClr val="0070C0"/>
                </a:solidFill>
                <a:ea typeface="MS PGothic" charset="-128"/>
              </a:rPr>
              <a:t>)</a:t>
            </a:r>
            <a:r>
              <a:rPr lang="en-US" altLang="en-US" sz="2400" dirty="0">
                <a:ea typeface="MS PGothic" charset="-128"/>
              </a:rPr>
              <a:t> implies a system can perform more than one task simultaneously</a:t>
            </a:r>
          </a:p>
          <a:p>
            <a:r>
              <a:rPr lang="en-US" altLang="en-US" sz="2400" dirty="0">
                <a:solidFill>
                  <a:srgbClr val="0070C0"/>
                </a:solidFill>
                <a:ea typeface="MS PGothic" charset="-128"/>
              </a:rPr>
              <a:t>Concurrency</a:t>
            </a:r>
            <a:r>
              <a:rPr lang="zh-CN" altLang="en-US" sz="2400">
                <a:solidFill>
                  <a:srgbClr val="0070C0"/>
                </a:solidFill>
                <a:ea typeface="MS PGothic" charset="-128"/>
              </a:rPr>
              <a:t>（并发性）</a:t>
            </a:r>
            <a:r>
              <a:rPr lang="en-US" altLang="en-US" sz="2400" dirty="0">
                <a:ea typeface="MS PGothic" charset="-128"/>
              </a:rPr>
              <a:t> supports more than one task making progress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Single processor / core, scheduler providing concurrency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>
          <a:xfrm>
            <a:off x="676275" y="2968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Concurrency vs. Parallelism</a:t>
            </a:r>
          </a:p>
        </p:txBody>
      </p:sp>
      <p:sp>
        <p:nvSpPr>
          <p:cNvPr id="82946" name="Rectangle 3"/>
          <p:cNvSpPr>
            <a:spLocks noGrp="1" noChangeArrowheads="1"/>
          </p:cNvSpPr>
          <p:nvPr/>
        </p:nvSpPr>
        <p:spPr bwMode="auto">
          <a:xfrm>
            <a:off x="457200" y="116363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r>
              <a:rPr lang="en-US" altLang="en-US" sz="2000"/>
              <a:t>Concurrent execution on single-core system:</a:t>
            </a:r>
          </a:p>
          <a:p>
            <a:endParaRPr lang="en-US" altLang="en-US" b="1"/>
          </a:p>
          <a:p>
            <a:endParaRPr lang="en-US" altLang="en-US" b="1"/>
          </a:p>
          <a:p>
            <a:endParaRPr lang="en-US" altLang="en-US" b="1"/>
          </a:p>
          <a:p>
            <a:pPr>
              <a:buFontTx/>
              <a:buNone/>
            </a:pPr>
            <a:endParaRPr lang="zh-CN" altLang="en-US" b="1"/>
          </a:p>
          <a:p>
            <a:pPr>
              <a:buFontTx/>
              <a:buNone/>
            </a:pPr>
            <a:endParaRPr lang="en-US" altLang="en-US" b="1"/>
          </a:p>
          <a:p>
            <a:r>
              <a:rPr lang="en-US" altLang="en-US" sz="2000"/>
              <a:t>Parallelism on a multi-core system:</a:t>
            </a:r>
          </a:p>
          <a:p>
            <a:endParaRPr lang="en-US" altLang="en-US" b="1"/>
          </a:p>
        </p:txBody>
      </p:sp>
      <p:pic>
        <p:nvPicPr>
          <p:cNvPr id="82947" name="Picture 1" descr="4_0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33588"/>
            <a:ext cx="8250238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2" descr="4_0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4110038"/>
            <a:ext cx="5129213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E671E637-417A-1EE6-1090-D76F70C8C362}"/>
              </a:ext>
            </a:extLst>
          </p:cNvPr>
          <p:cNvSpPr/>
          <p:nvPr/>
        </p:nvSpPr>
        <p:spPr bwMode="auto">
          <a:xfrm>
            <a:off x="381548" y="124990"/>
            <a:ext cx="1039390" cy="103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Type of parallelism</a:t>
            </a: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sz="2800" dirty="0">
                <a:ea typeface="MS PGothic" charset="-128"/>
              </a:rPr>
              <a:t>Types of parallelism 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Data parallelism</a:t>
            </a:r>
            <a:r>
              <a:rPr lang="en-US" altLang="en-US" sz="2400" dirty="0">
                <a:ea typeface="MS PGothic" charset="-128"/>
              </a:rPr>
              <a:t> – distributes subsets of the same data across multiple cores, same operation on each</a:t>
            </a:r>
            <a:endParaRPr lang="en-US" altLang="en-US" sz="2400" b="1" dirty="0">
              <a:solidFill>
                <a:srgbClr val="3366FF"/>
              </a:solidFill>
              <a:ea typeface="MS PGothic" charset="-128"/>
            </a:endParaRPr>
          </a:p>
          <a:p>
            <a:pPr lvl="1"/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Task parallelism </a:t>
            </a:r>
            <a:r>
              <a:rPr lang="en-US" altLang="en-US" sz="2400" dirty="0">
                <a:ea typeface="MS PGothic" charset="-128"/>
              </a:rPr>
              <a:t>– distributing tasks across cores, each thread performing unique operation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Hybrid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Type of parallelism</a:t>
            </a:r>
          </a:p>
        </p:txBody>
      </p:sp>
      <p:pic>
        <p:nvPicPr>
          <p:cNvPr id="8704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203450"/>
            <a:ext cx="81311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Type of parallelism</a:t>
            </a:r>
          </a:p>
        </p:txBody>
      </p:sp>
      <p:pic>
        <p:nvPicPr>
          <p:cNvPr id="8909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2133600"/>
            <a:ext cx="7850188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Challenges</a:t>
            </a:r>
          </a:p>
        </p:txBody>
      </p:sp>
      <p:sp>
        <p:nvSpPr>
          <p:cNvPr id="91138" name="Content Placeholder 2"/>
          <p:cNvSpPr>
            <a:spLocks noGrp="1"/>
          </p:cNvSpPr>
          <p:nvPr>
            <p:ph idx="1"/>
          </p:nvPr>
        </p:nvSpPr>
        <p:spPr>
          <a:xfrm>
            <a:off x="882650" y="1208088"/>
            <a:ext cx="7723188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Multicore</a:t>
            </a:r>
            <a:r>
              <a:rPr lang="en-US" altLang="en-US" sz="2400" dirty="0">
                <a:ea typeface="MS PGothic" charset="-128"/>
              </a:rPr>
              <a:t> or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multiprocessor</a:t>
            </a:r>
            <a:r>
              <a:rPr lang="en-US" altLang="en-US" sz="2400" dirty="0">
                <a:ea typeface="MS PGothic" charset="-128"/>
              </a:rPr>
              <a:t> systems putting pressure on programmers, challenges include: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Dividing activities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Data splitting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Data dependency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Balance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Testing and debugging</a:t>
            </a:r>
            <a:endParaRPr lang="en-US" altLang="en-US" sz="2000" dirty="0">
              <a:solidFill>
                <a:srgbClr val="3366FF"/>
              </a:solidFill>
              <a:ea typeface="MS PGothic" charset="-128"/>
            </a:endParaRPr>
          </a:p>
          <a:p>
            <a:pPr lvl="1"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 noGrp="1"/>
          </p:cNvSpPr>
          <p:nvPr>
            <p:ph type="title"/>
          </p:nvPr>
        </p:nvSpPr>
        <p:spPr>
          <a:xfrm>
            <a:off x="563563" y="2922588"/>
            <a:ext cx="822960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Thread Pool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Why not function</a:t>
            </a:r>
            <a:r>
              <a:rPr kumimoji="1" lang="zh-CN" altLang="en-US" dirty="0">
                <a:ea typeface="MS PGothic" charset="-128"/>
              </a:rPr>
              <a:t> </a:t>
            </a:r>
            <a:r>
              <a:rPr kumimoji="1" lang="en-US" altLang="zh-CN" dirty="0">
                <a:ea typeface="MS PGothic" charset="-128"/>
              </a:rPr>
              <a:t>calls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2048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404938"/>
            <a:ext cx="48196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286500" y="2671763"/>
            <a:ext cx="258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/>
              <a:t>fun_send</a:t>
            </a:r>
            <a:r>
              <a:rPr kumimoji="1" lang="en-US" altLang="zh-CN" dirty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/>
              <a:t>fun_receive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Thread Pools</a:t>
            </a:r>
          </a:p>
        </p:txBody>
      </p:sp>
      <p:pic>
        <p:nvPicPr>
          <p:cNvPr id="94210" name="Picture 1" descr="4_0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2133600"/>
            <a:ext cx="8129587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Thread Pools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9950" y="1081088"/>
            <a:ext cx="7434263" cy="4478337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Create a number of threads in a pool where they await work</a:t>
            </a:r>
            <a:endParaRPr lang="zh-CN" altLang="en-US" sz="2400" dirty="0">
              <a:ea typeface="MS PGothic" charset="-128"/>
            </a:endParaRPr>
          </a:p>
          <a:p>
            <a:endParaRPr lang="en-US" altLang="en-US" sz="2400" dirty="0">
              <a:ea typeface="MS PGothic" charset="-128"/>
            </a:endParaRPr>
          </a:p>
          <a:p>
            <a:r>
              <a:rPr lang="en-US" altLang="en-US" sz="2400" dirty="0">
                <a:ea typeface="MS PGothic" charset="-128"/>
              </a:rPr>
              <a:t>Advantages: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Usually slightly faster to service a request with an existing thread than create a new thread</a:t>
            </a:r>
          </a:p>
          <a:p>
            <a:pPr lvl="1"/>
            <a:r>
              <a:rPr lang="en-US" altLang="en-US" sz="2000" dirty="0">
                <a:ea typeface="MS PGothic" charset="-128"/>
              </a:rPr>
              <a:t>Allows the number of threads in the application(s) to be bound to the size of the pool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End of Chapter 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How about user level threads?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71682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252095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User level threads in Linux?</a:t>
            </a: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  <a:ea typeface="MS PGothic" charset="-128"/>
              </a:rPr>
              <a:t>ucontext</a:t>
            </a:r>
            <a:r>
              <a:rPr lang="en-US" altLang="zh-CN" sz="2400" dirty="0">
                <a:ea typeface="MS PGothic" charset="-128"/>
              </a:rPr>
              <a:t> API</a:t>
            </a:r>
            <a:endParaRPr lang="zh-CN" altLang="en-US" sz="2400" dirty="0">
              <a:ea typeface="MS PGothic" charset="-128"/>
            </a:endParaRPr>
          </a:p>
        </p:txBody>
      </p:sp>
      <p:sp>
        <p:nvSpPr>
          <p:cNvPr id="71683" name="文本框 3"/>
          <p:cNvSpPr txBox="1">
            <a:spLocks noChangeArrowheads="1"/>
          </p:cNvSpPr>
          <p:nvPr/>
        </p:nvSpPr>
        <p:spPr bwMode="auto">
          <a:xfrm>
            <a:off x="5500688" y="4281488"/>
            <a:ext cx="152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Verdana" charset="0"/>
              </a:rPr>
              <a:t>demo</a:t>
            </a:r>
            <a:endParaRPr lang="zh-CN" altLang="en-US" b="1">
              <a:solidFill>
                <a:srgbClr val="FF0000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07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4" y="925515"/>
            <a:ext cx="8929688" cy="57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Linux Threads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808912" cy="1606550"/>
          </a:xfrm>
        </p:spPr>
        <p:txBody>
          <a:bodyPr/>
          <a:lstStyle/>
          <a:p>
            <a:pPr>
              <a:buFont typeface="Monotype Sorts" pitchFamily="-84" charset="2"/>
              <a:buChar char="n"/>
              <a:defRPr/>
            </a:pPr>
            <a:r>
              <a:rPr lang="en-US" altLang="en-US" sz="2400" dirty="0"/>
              <a:t>Thread creation is done through </a:t>
            </a:r>
            <a:r>
              <a:rPr lang="en-US" altLang="en-US" sz="2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sz="24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400" dirty="0"/>
              <a:t>system call</a:t>
            </a:r>
          </a:p>
          <a:p>
            <a:pPr>
              <a:buFont typeface="Monotype Sorts" pitchFamily="-84" charset="2"/>
              <a:buChar char="n"/>
              <a:defRPr/>
            </a:pP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sz="2400" dirty="0"/>
              <a:t>allows a child task to share the address space of the parent task (process)</a:t>
            </a:r>
          </a:p>
          <a:p>
            <a:pPr lvl="1">
              <a:buFont typeface="Monotype Sorts" pitchFamily="-84" charset="2"/>
              <a:buChar char="l"/>
              <a:defRPr/>
            </a:pPr>
            <a:r>
              <a:rPr lang="en-US" altLang="en-US" sz="2000" dirty="0"/>
              <a:t>Flags control behavior</a:t>
            </a:r>
          </a:p>
          <a:p>
            <a:pPr lvl="1">
              <a:buFont typeface="Monotype Sorts" pitchFamily="-84" charset="2"/>
              <a:buChar char="l"/>
              <a:defRPr/>
            </a:pPr>
            <a:endParaRPr lang="en-US" altLang="en-US" dirty="0"/>
          </a:p>
          <a:p>
            <a:pPr lvl="1">
              <a:buFont typeface="Monotype Sorts" pitchFamily="-84" charset="2"/>
              <a:buChar char="l"/>
              <a:defRPr/>
            </a:pPr>
            <a:endParaRPr lang="en-US" altLang="en-US" dirty="0"/>
          </a:p>
          <a:p>
            <a:pPr lvl="1">
              <a:buFont typeface="Monotype Sorts" pitchFamily="-84" charset="2"/>
              <a:buChar char="l"/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5539" name="Picture 3" descr="4_1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3400424"/>
            <a:ext cx="7094538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648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clone() flags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758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427163"/>
            <a:ext cx="798195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632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Process creation: fork()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246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996950"/>
            <a:ext cx="8062912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矩形 1"/>
          <p:cNvSpPr>
            <a:spLocks noChangeArrowheads="1"/>
          </p:cNvSpPr>
          <p:nvPr/>
        </p:nvSpPr>
        <p:spPr bwMode="auto">
          <a:xfrm>
            <a:off x="2078038" y="996950"/>
            <a:ext cx="2271712" cy="5735638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62468" name="矩形 4"/>
          <p:cNvSpPr>
            <a:spLocks noChangeArrowheads="1"/>
          </p:cNvSpPr>
          <p:nvPr/>
        </p:nvSpPr>
        <p:spPr bwMode="auto">
          <a:xfrm>
            <a:off x="5389563" y="996950"/>
            <a:ext cx="2397125" cy="5735638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758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More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about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fork</a:t>
            </a:r>
            <a:r>
              <a:rPr kumimoji="1" lang="zh-CN" altLang="en-US">
                <a:ea typeface="MS PGothic" charset="-128"/>
              </a:rPr>
              <a:t>（）</a:t>
            </a:r>
          </a:p>
        </p:txBody>
      </p:sp>
      <p:pic>
        <p:nvPicPr>
          <p:cNvPr id="6349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911225"/>
            <a:ext cx="7974012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74448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clone()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69634" name="Picture 2" descr="https://img-blog.csdn.net/20160909232604027?watermark/2/text/aHR0cDovL2Jsb2cuY3Nkbi5uZXQv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1204913"/>
            <a:ext cx="67595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矩形 1"/>
          <p:cNvSpPr>
            <a:spLocks noChangeArrowheads="1"/>
          </p:cNvSpPr>
          <p:nvPr/>
        </p:nvSpPr>
        <p:spPr bwMode="auto">
          <a:xfrm>
            <a:off x="3117850" y="3713163"/>
            <a:ext cx="3186113" cy="2349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69636" name="矩形 2"/>
          <p:cNvSpPr>
            <a:spLocks noChangeArrowheads="1"/>
          </p:cNvSpPr>
          <p:nvPr/>
        </p:nvSpPr>
        <p:spPr bwMode="auto">
          <a:xfrm>
            <a:off x="4876800" y="1204913"/>
            <a:ext cx="2189163" cy="49911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890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44F00-049A-4B07-BD8B-7C3B7F3D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Execution of Function Call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366C7C-E8E5-4C2F-BD95-026420468D93}"/>
              </a:ext>
            </a:extLst>
          </p:cNvPr>
          <p:cNvSpPr txBox="1"/>
          <p:nvPr/>
        </p:nvSpPr>
        <p:spPr>
          <a:xfrm>
            <a:off x="2004913" y="1860724"/>
            <a:ext cx="1941557" cy="3139321"/>
          </a:xfrm>
          <a:prstGeom prst="rect">
            <a:avLst/>
          </a:prstGeom>
          <a:noFill/>
          <a:ln>
            <a:solidFill>
              <a:srgbClr val="66CC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int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fun1();</a:t>
            </a:r>
          </a:p>
          <a:p>
            <a:r>
              <a:rPr lang="en-US" altLang="zh-CN" dirty="0"/>
              <a:t>	fun2();</a:t>
            </a:r>
          </a:p>
          <a:p>
            <a:r>
              <a:rPr lang="en-US" altLang="zh-CN" dirty="0"/>
              <a:t>	……;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void fun1();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fun3();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C1E6E50-FB92-496B-BDBA-02364D4982E0}"/>
              </a:ext>
            </a:extLst>
          </p:cNvPr>
          <p:cNvSpPr/>
          <p:nvPr/>
        </p:nvSpPr>
        <p:spPr bwMode="auto">
          <a:xfrm>
            <a:off x="4907273" y="1485207"/>
            <a:ext cx="2186880" cy="3890356"/>
          </a:xfrm>
          <a:custGeom>
            <a:avLst/>
            <a:gdLst>
              <a:gd name="connsiteX0" fmla="*/ 166828 w 2186880"/>
              <a:gd name="connsiteY0" fmla="*/ 0 h 3890356"/>
              <a:gd name="connsiteX1" fmla="*/ 161286 w 2186880"/>
              <a:gd name="connsiteY1" fmla="*/ 493221 h 3890356"/>
              <a:gd name="connsiteX2" fmla="*/ 155745 w 2186880"/>
              <a:gd name="connsiteY2" fmla="*/ 786938 h 3890356"/>
              <a:gd name="connsiteX3" fmla="*/ 172370 w 2186880"/>
              <a:gd name="connsiteY3" fmla="*/ 798021 h 3890356"/>
              <a:gd name="connsiteX4" fmla="*/ 266581 w 2186880"/>
              <a:gd name="connsiteY4" fmla="*/ 814647 h 3890356"/>
              <a:gd name="connsiteX5" fmla="*/ 427294 w 2186880"/>
              <a:gd name="connsiteY5" fmla="*/ 820189 h 3890356"/>
              <a:gd name="connsiteX6" fmla="*/ 504879 w 2186880"/>
              <a:gd name="connsiteY6" fmla="*/ 814647 h 3890356"/>
              <a:gd name="connsiteX7" fmla="*/ 549214 w 2186880"/>
              <a:gd name="connsiteY7" fmla="*/ 803563 h 3890356"/>
              <a:gd name="connsiteX8" fmla="*/ 588006 w 2186880"/>
              <a:gd name="connsiteY8" fmla="*/ 798021 h 3890356"/>
              <a:gd name="connsiteX9" fmla="*/ 610174 w 2186880"/>
              <a:gd name="connsiteY9" fmla="*/ 781396 h 3890356"/>
              <a:gd name="connsiteX10" fmla="*/ 648966 w 2186880"/>
              <a:gd name="connsiteY10" fmla="*/ 770312 h 3890356"/>
              <a:gd name="connsiteX11" fmla="*/ 682217 w 2186880"/>
              <a:gd name="connsiteY11" fmla="*/ 753687 h 3890356"/>
              <a:gd name="connsiteX12" fmla="*/ 732094 w 2186880"/>
              <a:gd name="connsiteY12" fmla="*/ 737061 h 3890356"/>
              <a:gd name="connsiteX13" fmla="*/ 787512 w 2186880"/>
              <a:gd name="connsiteY13" fmla="*/ 720436 h 3890356"/>
              <a:gd name="connsiteX14" fmla="*/ 820763 w 2186880"/>
              <a:gd name="connsiteY14" fmla="*/ 703811 h 3890356"/>
              <a:gd name="connsiteX15" fmla="*/ 837388 w 2186880"/>
              <a:gd name="connsiteY15" fmla="*/ 692727 h 3890356"/>
              <a:gd name="connsiteX16" fmla="*/ 865097 w 2186880"/>
              <a:gd name="connsiteY16" fmla="*/ 676101 h 3890356"/>
              <a:gd name="connsiteX17" fmla="*/ 881723 w 2186880"/>
              <a:gd name="connsiteY17" fmla="*/ 665018 h 3890356"/>
              <a:gd name="connsiteX18" fmla="*/ 898348 w 2186880"/>
              <a:gd name="connsiteY18" fmla="*/ 659476 h 3890356"/>
              <a:gd name="connsiteX19" fmla="*/ 914974 w 2186880"/>
              <a:gd name="connsiteY19" fmla="*/ 648392 h 3890356"/>
              <a:gd name="connsiteX20" fmla="*/ 953766 w 2186880"/>
              <a:gd name="connsiteY20" fmla="*/ 637309 h 3890356"/>
              <a:gd name="connsiteX21" fmla="*/ 970392 w 2186880"/>
              <a:gd name="connsiteY21" fmla="*/ 626225 h 3890356"/>
              <a:gd name="connsiteX22" fmla="*/ 1003643 w 2186880"/>
              <a:gd name="connsiteY22" fmla="*/ 609600 h 3890356"/>
              <a:gd name="connsiteX23" fmla="*/ 1009185 w 2186880"/>
              <a:gd name="connsiteY23" fmla="*/ 592974 h 3890356"/>
              <a:gd name="connsiteX24" fmla="*/ 1059061 w 2186880"/>
              <a:gd name="connsiteY24" fmla="*/ 565265 h 3890356"/>
              <a:gd name="connsiteX25" fmla="*/ 1097854 w 2186880"/>
              <a:gd name="connsiteY25" fmla="*/ 543098 h 3890356"/>
              <a:gd name="connsiteX26" fmla="*/ 1108937 w 2186880"/>
              <a:gd name="connsiteY26" fmla="*/ 526472 h 3890356"/>
              <a:gd name="connsiteX27" fmla="*/ 1125563 w 2186880"/>
              <a:gd name="connsiteY27" fmla="*/ 520931 h 3890356"/>
              <a:gd name="connsiteX28" fmla="*/ 1142188 w 2186880"/>
              <a:gd name="connsiteY28" fmla="*/ 509847 h 3890356"/>
              <a:gd name="connsiteX29" fmla="*/ 1180981 w 2186880"/>
              <a:gd name="connsiteY29" fmla="*/ 498763 h 3890356"/>
              <a:gd name="connsiteX30" fmla="*/ 1208690 w 2186880"/>
              <a:gd name="connsiteY30" fmla="*/ 482138 h 3890356"/>
              <a:gd name="connsiteX31" fmla="*/ 1280734 w 2186880"/>
              <a:gd name="connsiteY31" fmla="*/ 498763 h 3890356"/>
              <a:gd name="connsiteX32" fmla="*/ 1297359 w 2186880"/>
              <a:gd name="connsiteY32" fmla="*/ 532014 h 3890356"/>
              <a:gd name="connsiteX33" fmla="*/ 1302901 w 2186880"/>
              <a:gd name="connsiteY33" fmla="*/ 548640 h 3890356"/>
              <a:gd name="connsiteX34" fmla="*/ 1313985 w 2186880"/>
              <a:gd name="connsiteY34" fmla="*/ 570807 h 3890356"/>
              <a:gd name="connsiteX35" fmla="*/ 1319526 w 2186880"/>
              <a:gd name="connsiteY35" fmla="*/ 731520 h 3890356"/>
              <a:gd name="connsiteX36" fmla="*/ 1302901 w 2186880"/>
              <a:gd name="connsiteY36" fmla="*/ 1019694 h 3890356"/>
              <a:gd name="connsiteX37" fmla="*/ 1313985 w 2186880"/>
              <a:gd name="connsiteY37" fmla="*/ 1124989 h 3890356"/>
              <a:gd name="connsiteX38" fmla="*/ 1397112 w 2186880"/>
              <a:gd name="connsiteY38" fmla="*/ 1119447 h 3890356"/>
              <a:gd name="connsiteX39" fmla="*/ 1441446 w 2186880"/>
              <a:gd name="connsiteY39" fmla="*/ 1108363 h 3890356"/>
              <a:gd name="connsiteX40" fmla="*/ 1530115 w 2186880"/>
              <a:gd name="connsiteY40" fmla="*/ 1097280 h 3890356"/>
              <a:gd name="connsiteX41" fmla="*/ 1552283 w 2186880"/>
              <a:gd name="connsiteY41" fmla="*/ 1091738 h 3890356"/>
              <a:gd name="connsiteX42" fmla="*/ 1579992 w 2186880"/>
              <a:gd name="connsiteY42" fmla="*/ 1080654 h 3890356"/>
              <a:gd name="connsiteX43" fmla="*/ 1596617 w 2186880"/>
              <a:gd name="connsiteY43" fmla="*/ 1075112 h 3890356"/>
              <a:gd name="connsiteX44" fmla="*/ 1635410 w 2186880"/>
              <a:gd name="connsiteY44" fmla="*/ 1047403 h 3890356"/>
              <a:gd name="connsiteX45" fmla="*/ 1674203 w 2186880"/>
              <a:gd name="connsiteY45" fmla="*/ 1025236 h 3890356"/>
              <a:gd name="connsiteX46" fmla="*/ 1718537 w 2186880"/>
              <a:gd name="connsiteY46" fmla="*/ 1003069 h 3890356"/>
              <a:gd name="connsiteX47" fmla="*/ 1740705 w 2186880"/>
              <a:gd name="connsiteY47" fmla="*/ 986443 h 3890356"/>
              <a:gd name="connsiteX48" fmla="*/ 1790581 w 2186880"/>
              <a:gd name="connsiteY48" fmla="*/ 947651 h 3890356"/>
              <a:gd name="connsiteX49" fmla="*/ 1807206 w 2186880"/>
              <a:gd name="connsiteY49" fmla="*/ 942109 h 3890356"/>
              <a:gd name="connsiteX50" fmla="*/ 1840457 w 2186880"/>
              <a:gd name="connsiteY50" fmla="*/ 914400 h 3890356"/>
              <a:gd name="connsiteX51" fmla="*/ 1857083 w 2186880"/>
              <a:gd name="connsiteY51" fmla="*/ 908858 h 3890356"/>
              <a:gd name="connsiteX52" fmla="*/ 1873708 w 2186880"/>
              <a:gd name="connsiteY52" fmla="*/ 897774 h 3890356"/>
              <a:gd name="connsiteX53" fmla="*/ 1890334 w 2186880"/>
              <a:gd name="connsiteY53" fmla="*/ 892232 h 3890356"/>
              <a:gd name="connsiteX54" fmla="*/ 1956835 w 2186880"/>
              <a:gd name="connsiteY54" fmla="*/ 842356 h 3890356"/>
              <a:gd name="connsiteX55" fmla="*/ 1973461 w 2186880"/>
              <a:gd name="connsiteY55" fmla="*/ 831272 h 3890356"/>
              <a:gd name="connsiteX56" fmla="*/ 2006712 w 2186880"/>
              <a:gd name="connsiteY56" fmla="*/ 820189 h 3890356"/>
              <a:gd name="connsiteX57" fmla="*/ 2045505 w 2186880"/>
              <a:gd name="connsiteY57" fmla="*/ 792480 h 3890356"/>
              <a:gd name="connsiteX58" fmla="*/ 2067672 w 2186880"/>
              <a:gd name="connsiteY58" fmla="*/ 786938 h 3890356"/>
              <a:gd name="connsiteX59" fmla="*/ 2084297 w 2186880"/>
              <a:gd name="connsiteY59" fmla="*/ 775854 h 3890356"/>
              <a:gd name="connsiteX60" fmla="*/ 2134174 w 2186880"/>
              <a:gd name="connsiteY60" fmla="*/ 786938 h 3890356"/>
              <a:gd name="connsiteX61" fmla="*/ 2145257 w 2186880"/>
              <a:gd name="connsiteY61" fmla="*/ 803563 h 3890356"/>
              <a:gd name="connsiteX62" fmla="*/ 2161883 w 2186880"/>
              <a:gd name="connsiteY62" fmla="*/ 814647 h 3890356"/>
              <a:gd name="connsiteX63" fmla="*/ 2172966 w 2186880"/>
              <a:gd name="connsiteY63" fmla="*/ 836814 h 3890356"/>
              <a:gd name="connsiteX64" fmla="*/ 2167425 w 2186880"/>
              <a:gd name="connsiteY64" fmla="*/ 1424247 h 3890356"/>
              <a:gd name="connsiteX65" fmla="*/ 2139715 w 2186880"/>
              <a:gd name="connsiteY65" fmla="*/ 1485207 h 3890356"/>
              <a:gd name="connsiteX66" fmla="*/ 2123090 w 2186880"/>
              <a:gd name="connsiteY66" fmla="*/ 1518458 h 3890356"/>
              <a:gd name="connsiteX67" fmla="*/ 2117548 w 2186880"/>
              <a:gd name="connsiteY67" fmla="*/ 1535083 h 3890356"/>
              <a:gd name="connsiteX68" fmla="*/ 2100923 w 2186880"/>
              <a:gd name="connsiteY68" fmla="*/ 1546167 h 3890356"/>
              <a:gd name="connsiteX69" fmla="*/ 2078755 w 2186880"/>
              <a:gd name="connsiteY69" fmla="*/ 1596043 h 3890356"/>
              <a:gd name="connsiteX70" fmla="*/ 2051046 w 2186880"/>
              <a:gd name="connsiteY70" fmla="*/ 1612669 h 3890356"/>
              <a:gd name="connsiteX71" fmla="*/ 2028879 w 2186880"/>
              <a:gd name="connsiteY71" fmla="*/ 1634836 h 3890356"/>
              <a:gd name="connsiteX72" fmla="*/ 2017795 w 2186880"/>
              <a:gd name="connsiteY72" fmla="*/ 1651461 h 3890356"/>
              <a:gd name="connsiteX73" fmla="*/ 1945752 w 2186880"/>
              <a:gd name="connsiteY73" fmla="*/ 1645920 h 3890356"/>
              <a:gd name="connsiteX74" fmla="*/ 1912501 w 2186880"/>
              <a:gd name="connsiteY74" fmla="*/ 1618211 h 3890356"/>
              <a:gd name="connsiteX75" fmla="*/ 1895875 w 2186880"/>
              <a:gd name="connsiteY75" fmla="*/ 1607127 h 3890356"/>
              <a:gd name="connsiteX76" fmla="*/ 1879250 w 2186880"/>
              <a:gd name="connsiteY76" fmla="*/ 1590501 h 3890356"/>
              <a:gd name="connsiteX77" fmla="*/ 1845999 w 2186880"/>
              <a:gd name="connsiteY77" fmla="*/ 1562792 h 3890356"/>
              <a:gd name="connsiteX78" fmla="*/ 1812748 w 2186880"/>
              <a:gd name="connsiteY78" fmla="*/ 1529541 h 3890356"/>
              <a:gd name="connsiteX79" fmla="*/ 1801665 w 2186880"/>
              <a:gd name="connsiteY79" fmla="*/ 1512916 h 3890356"/>
              <a:gd name="connsiteX80" fmla="*/ 1785039 w 2186880"/>
              <a:gd name="connsiteY80" fmla="*/ 1507374 h 3890356"/>
              <a:gd name="connsiteX81" fmla="*/ 1746246 w 2186880"/>
              <a:gd name="connsiteY81" fmla="*/ 1468581 h 3890356"/>
              <a:gd name="connsiteX82" fmla="*/ 1729621 w 2186880"/>
              <a:gd name="connsiteY82" fmla="*/ 1440872 h 3890356"/>
              <a:gd name="connsiteX83" fmla="*/ 1712995 w 2186880"/>
              <a:gd name="connsiteY83" fmla="*/ 1435331 h 3890356"/>
              <a:gd name="connsiteX84" fmla="*/ 1707454 w 2186880"/>
              <a:gd name="connsiteY84" fmla="*/ 1418705 h 3890356"/>
              <a:gd name="connsiteX85" fmla="*/ 1674203 w 2186880"/>
              <a:gd name="connsiteY85" fmla="*/ 1402080 h 3890356"/>
              <a:gd name="connsiteX86" fmla="*/ 1668661 w 2186880"/>
              <a:gd name="connsiteY86" fmla="*/ 1385454 h 3890356"/>
              <a:gd name="connsiteX87" fmla="*/ 1652035 w 2186880"/>
              <a:gd name="connsiteY87" fmla="*/ 1379912 h 3890356"/>
              <a:gd name="connsiteX88" fmla="*/ 1635410 w 2186880"/>
              <a:gd name="connsiteY88" fmla="*/ 1368829 h 3890356"/>
              <a:gd name="connsiteX89" fmla="*/ 1618785 w 2186880"/>
              <a:gd name="connsiteY89" fmla="*/ 1346661 h 3890356"/>
              <a:gd name="connsiteX90" fmla="*/ 1585534 w 2186880"/>
              <a:gd name="connsiteY90" fmla="*/ 1324494 h 3890356"/>
              <a:gd name="connsiteX91" fmla="*/ 1568908 w 2186880"/>
              <a:gd name="connsiteY91" fmla="*/ 1313411 h 3890356"/>
              <a:gd name="connsiteX92" fmla="*/ 1546741 w 2186880"/>
              <a:gd name="connsiteY92" fmla="*/ 1307869 h 3890356"/>
              <a:gd name="connsiteX93" fmla="*/ 1530115 w 2186880"/>
              <a:gd name="connsiteY93" fmla="*/ 1296785 h 3890356"/>
              <a:gd name="connsiteX94" fmla="*/ 1524574 w 2186880"/>
              <a:gd name="connsiteY94" fmla="*/ 1280160 h 3890356"/>
              <a:gd name="connsiteX95" fmla="*/ 1491323 w 2186880"/>
              <a:gd name="connsiteY95" fmla="*/ 1269076 h 3890356"/>
              <a:gd name="connsiteX96" fmla="*/ 1474697 w 2186880"/>
              <a:gd name="connsiteY96" fmla="*/ 1246909 h 3890356"/>
              <a:gd name="connsiteX97" fmla="*/ 1446988 w 2186880"/>
              <a:gd name="connsiteY97" fmla="*/ 1241367 h 3890356"/>
              <a:gd name="connsiteX98" fmla="*/ 1424821 w 2186880"/>
              <a:gd name="connsiteY98" fmla="*/ 1230283 h 3890356"/>
              <a:gd name="connsiteX99" fmla="*/ 1386028 w 2186880"/>
              <a:gd name="connsiteY99" fmla="*/ 1219200 h 3890356"/>
              <a:gd name="connsiteX100" fmla="*/ 1336152 w 2186880"/>
              <a:gd name="connsiteY100" fmla="*/ 1208116 h 3890356"/>
              <a:gd name="connsiteX101" fmla="*/ 1297359 w 2186880"/>
              <a:gd name="connsiteY101" fmla="*/ 1213658 h 3890356"/>
              <a:gd name="connsiteX102" fmla="*/ 1280734 w 2186880"/>
              <a:gd name="connsiteY102" fmla="*/ 1235825 h 3890356"/>
              <a:gd name="connsiteX103" fmla="*/ 1286275 w 2186880"/>
              <a:gd name="connsiteY103" fmla="*/ 1324494 h 3890356"/>
              <a:gd name="connsiteX104" fmla="*/ 1297359 w 2186880"/>
              <a:gd name="connsiteY104" fmla="*/ 1418705 h 3890356"/>
              <a:gd name="connsiteX105" fmla="*/ 1291817 w 2186880"/>
              <a:gd name="connsiteY105" fmla="*/ 1695796 h 3890356"/>
              <a:gd name="connsiteX106" fmla="*/ 1280734 w 2186880"/>
              <a:gd name="connsiteY106" fmla="*/ 1712421 h 3890356"/>
              <a:gd name="connsiteX107" fmla="*/ 1275192 w 2186880"/>
              <a:gd name="connsiteY107" fmla="*/ 1745672 h 3890356"/>
              <a:gd name="connsiteX108" fmla="*/ 1203148 w 2186880"/>
              <a:gd name="connsiteY108" fmla="*/ 1734589 h 3890356"/>
              <a:gd name="connsiteX109" fmla="*/ 1092312 w 2186880"/>
              <a:gd name="connsiteY109" fmla="*/ 1690254 h 3890356"/>
              <a:gd name="connsiteX110" fmla="*/ 1070145 w 2186880"/>
              <a:gd name="connsiteY110" fmla="*/ 1684712 h 3890356"/>
              <a:gd name="connsiteX111" fmla="*/ 1053519 w 2186880"/>
              <a:gd name="connsiteY111" fmla="*/ 1668087 h 3890356"/>
              <a:gd name="connsiteX112" fmla="*/ 1020268 w 2186880"/>
              <a:gd name="connsiteY112" fmla="*/ 1640378 h 3890356"/>
              <a:gd name="connsiteX113" fmla="*/ 1014726 w 2186880"/>
              <a:gd name="connsiteY113" fmla="*/ 1623752 h 3890356"/>
              <a:gd name="connsiteX114" fmla="*/ 992559 w 2186880"/>
              <a:gd name="connsiteY114" fmla="*/ 1607127 h 3890356"/>
              <a:gd name="connsiteX115" fmla="*/ 975934 w 2186880"/>
              <a:gd name="connsiteY115" fmla="*/ 1590501 h 3890356"/>
              <a:gd name="connsiteX116" fmla="*/ 959308 w 2186880"/>
              <a:gd name="connsiteY116" fmla="*/ 1568334 h 3890356"/>
              <a:gd name="connsiteX117" fmla="*/ 948225 w 2186880"/>
              <a:gd name="connsiteY117" fmla="*/ 1551709 h 3890356"/>
              <a:gd name="connsiteX118" fmla="*/ 914974 w 2186880"/>
              <a:gd name="connsiteY118" fmla="*/ 1540625 h 3890356"/>
              <a:gd name="connsiteX119" fmla="*/ 881723 w 2186880"/>
              <a:gd name="connsiteY119" fmla="*/ 1496291 h 3890356"/>
              <a:gd name="connsiteX120" fmla="*/ 848472 w 2186880"/>
              <a:gd name="connsiteY120" fmla="*/ 1463040 h 3890356"/>
              <a:gd name="connsiteX121" fmla="*/ 837388 w 2186880"/>
              <a:gd name="connsiteY121" fmla="*/ 1446414 h 3890356"/>
              <a:gd name="connsiteX122" fmla="*/ 809679 w 2186880"/>
              <a:gd name="connsiteY122" fmla="*/ 1429789 h 3890356"/>
              <a:gd name="connsiteX123" fmla="*/ 793054 w 2186880"/>
              <a:gd name="connsiteY123" fmla="*/ 1413163 h 3890356"/>
              <a:gd name="connsiteX124" fmla="*/ 787512 w 2186880"/>
              <a:gd name="connsiteY124" fmla="*/ 1396538 h 3890356"/>
              <a:gd name="connsiteX125" fmla="*/ 743177 w 2186880"/>
              <a:gd name="connsiteY125" fmla="*/ 1363287 h 3890356"/>
              <a:gd name="connsiteX126" fmla="*/ 704385 w 2186880"/>
              <a:gd name="connsiteY126" fmla="*/ 1335578 h 3890356"/>
              <a:gd name="connsiteX127" fmla="*/ 682217 w 2186880"/>
              <a:gd name="connsiteY127" fmla="*/ 1307869 h 3890356"/>
              <a:gd name="connsiteX128" fmla="*/ 671134 w 2186880"/>
              <a:gd name="connsiteY128" fmla="*/ 1291243 h 3890356"/>
              <a:gd name="connsiteX129" fmla="*/ 637883 w 2186880"/>
              <a:gd name="connsiteY129" fmla="*/ 1269076 h 3890356"/>
              <a:gd name="connsiteX130" fmla="*/ 621257 w 2186880"/>
              <a:gd name="connsiteY130" fmla="*/ 1246909 h 3890356"/>
              <a:gd name="connsiteX131" fmla="*/ 576923 w 2186880"/>
              <a:gd name="connsiteY131" fmla="*/ 1224741 h 3890356"/>
              <a:gd name="connsiteX132" fmla="*/ 554755 w 2186880"/>
              <a:gd name="connsiteY132" fmla="*/ 1197032 h 3890356"/>
              <a:gd name="connsiteX133" fmla="*/ 543672 w 2186880"/>
              <a:gd name="connsiteY133" fmla="*/ 1174865 h 3890356"/>
              <a:gd name="connsiteX134" fmla="*/ 504879 w 2186880"/>
              <a:gd name="connsiteY134" fmla="*/ 1136072 h 3890356"/>
              <a:gd name="connsiteX135" fmla="*/ 482712 w 2186880"/>
              <a:gd name="connsiteY135" fmla="*/ 1130531 h 3890356"/>
              <a:gd name="connsiteX136" fmla="*/ 460545 w 2186880"/>
              <a:gd name="connsiteY136" fmla="*/ 1102821 h 3890356"/>
              <a:gd name="connsiteX137" fmla="*/ 449461 w 2186880"/>
              <a:gd name="connsiteY137" fmla="*/ 1080654 h 3890356"/>
              <a:gd name="connsiteX138" fmla="*/ 432835 w 2186880"/>
              <a:gd name="connsiteY138" fmla="*/ 1069571 h 3890356"/>
              <a:gd name="connsiteX139" fmla="*/ 410668 w 2186880"/>
              <a:gd name="connsiteY139" fmla="*/ 1047403 h 3890356"/>
              <a:gd name="connsiteX140" fmla="*/ 377417 w 2186880"/>
              <a:gd name="connsiteY140" fmla="*/ 1025236 h 3890356"/>
              <a:gd name="connsiteX141" fmla="*/ 360792 w 2186880"/>
              <a:gd name="connsiteY141" fmla="*/ 1014152 h 3890356"/>
              <a:gd name="connsiteX142" fmla="*/ 344166 w 2186880"/>
              <a:gd name="connsiteY142" fmla="*/ 1008611 h 3890356"/>
              <a:gd name="connsiteX143" fmla="*/ 327541 w 2186880"/>
              <a:gd name="connsiteY143" fmla="*/ 980901 h 3890356"/>
              <a:gd name="connsiteX144" fmla="*/ 288748 w 2186880"/>
              <a:gd name="connsiteY144" fmla="*/ 958734 h 3890356"/>
              <a:gd name="connsiteX145" fmla="*/ 144661 w 2186880"/>
              <a:gd name="connsiteY145" fmla="*/ 969818 h 3890356"/>
              <a:gd name="connsiteX146" fmla="*/ 128035 w 2186880"/>
              <a:gd name="connsiteY146" fmla="*/ 975360 h 3890356"/>
              <a:gd name="connsiteX147" fmla="*/ 122494 w 2186880"/>
              <a:gd name="connsiteY147" fmla="*/ 991985 h 3890356"/>
              <a:gd name="connsiteX148" fmla="*/ 94785 w 2186880"/>
              <a:gd name="connsiteY148" fmla="*/ 1767840 h 3890356"/>
              <a:gd name="connsiteX149" fmla="*/ 78159 w 2186880"/>
              <a:gd name="connsiteY149" fmla="*/ 1900843 h 3890356"/>
              <a:gd name="connsiteX150" fmla="*/ 78159 w 2186880"/>
              <a:gd name="connsiteY150" fmla="*/ 2477192 h 3890356"/>
              <a:gd name="connsiteX151" fmla="*/ 89243 w 2186880"/>
              <a:gd name="connsiteY151" fmla="*/ 2538152 h 3890356"/>
              <a:gd name="connsiteX152" fmla="*/ 105868 w 2186880"/>
              <a:gd name="connsiteY152" fmla="*/ 2549236 h 3890356"/>
              <a:gd name="connsiteX153" fmla="*/ 139119 w 2186880"/>
              <a:gd name="connsiteY153" fmla="*/ 2576945 h 3890356"/>
              <a:gd name="connsiteX154" fmla="*/ 150203 w 2186880"/>
              <a:gd name="connsiteY154" fmla="*/ 2593571 h 3890356"/>
              <a:gd name="connsiteX155" fmla="*/ 238872 w 2186880"/>
              <a:gd name="connsiteY155" fmla="*/ 2576945 h 3890356"/>
              <a:gd name="connsiteX156" fmla="*/ 266581 w 2186880"/>
              <a:gd name="connsiteY156" fmla="*/ 2571403 h 3890356"/>
              <a:gd name="connsiteX157" fmla="*/ 288748 w 2186880"/>
              <a:gd name="connsiteY157" fmla="*/ 2560320 h 3890356"/>
              <a:gd name="connsiteX158" fmla="*/ 338625 w 2186880"/>
              <a:gd name="connsiteY158" fmla="*/ 2549236 h 3890356"/>
              <a:gd name="connsiteX159" fmla="*/ 410668 w 2186880"/>
              <a:gd name="connsiteY159" fmla="*/ 2532611 h 3890356"/>
              <a:gd name="connsiteX160" fmla="*/ 438377 w 2186880"/>
              <a:gd name="connsiteY160" fmla="*/ 2521527 h 3890356"/>
              <a:gd name="connsiteX161" fmla="*/ 471628 w 2186880"/>
              <a:gd name="connsiteY161" fmla="*/ 2515985 h 3890356"/>
              <a:gd name="connsiteX162" fmla="*/ 599090 w 2186880"/>
              <a:gd name="connsiteY162" fmla="*/ 2488276 h 3890356"/>
              <a:gd name="connsiteX163" fmla="*/ 637883 w 2186880"/>
              <a:gd name="connsiteY163" fmla="*/ 2482734 h 3890356"/>
              <a:gd name="connsiteX164" fmla="*/ 743177 w 2186880"/>
              <a:gd name="connsiteY164" fmla="*/ 2466109 h 3890356"/>
              <a:gd name="connsiteX165" fmla="*/ 809679 w 2186880"/>
              <a:gd name="connsiteY165" fmla="*/ 2455025 h 3890356"/>
              <a:gd name="connsiteX166" fmla="*/ 920515 w 2186880"/>
              <a:gd name="connsiteY166" fmla="*/ 2438400 h 3890356"/>
              <a:gd name="connsiteX167" fmla="*/ 959308 w 2186880"/>
              <a:gd name="connsiteY167" fmla="*/ 2432858 h 3890356"/>
              <a:gd name="connsiteX168" fmla="*/ 1031352 w 2186880"/>
              <a:gd name="connsiteY168" fmla="*/ 2427316 h 3890356"/>
              <a:gd name="connsiteX169" fmla="*/ 1092312 w 2186880"/>
              <a:gd name="connsiteY169" fmla="*/ 2416232 h 3890356"/>
              <a:gd name="connsiteX170" fmla="*/ 1136646 w 2186880"/>
              <a:gd name="connsiteY170" fmla="*/ 2399607 h 3890356"/>
              <a:gd name="connsiteX171" fmla="*/ 1225315 w 2186880"/>
              <a:gd name="connsiteY171" fmla="*/ 2410691 h 3890356"/>
              <a:gd name="connsiteX172" fmla="*/ 1241941 w 2186880"/>
              <a:gd name="connsiteY172" fmla="*/ 2427316 h 3890356"/>
              <a:gd name="connsiteX173" fmla="*/ 1258566 w 2186880"/>
              <a:gd name="connsiteY173" fmla="*/ 2432858 h 3890356"/>
              <a:gd name="connsiteX174" fmla="*/ 1286275 w 2186880"/>
              <a:gd name="connsiteY174" fmla="*/ 2449483 h 3890356"/>
              <a:gd name="connsiteX175" fmla="*/ 1297359 w 2186880"/>
              <a:gd name="connsiteY175" fmla="*/ 2488276 h 3890356"/>
              <a:gd name="connsiteX176" fmla="*/ 1308443 w 2186880"/>
              <a:gd name="connsiteY176" fmla="*/ 2521527 h 3890356"/>
              <a:gd name="connsiteX177" fmla="*/ 1308443 w 2186880"/>
              <a:gd name="connsiteY177" fmla="*/ 3081251 h 3890356"/>
              <a:gd name="connsiteX178" fmla="*/ 1297359 w 2186880"/>
              <a:gd name="connsiteY178" fmla="*/ 3114501 h 3890356"/>
              <a:gd name="connsiteX179" fmla="*/ 1275192 w 2186880"/>
              <a:gd name="connsiteY179" fmla="*/ 3131127 h 3890356"/>
              <a:gd name="connsiteX180" fmla="*/ 1241941 w 2186880"/>
              <a:gd name="connsiteY180" fmla="*/ 3142211 h 3890356"/>
              <a:gd name="connsiteX181" fmla="*/ 1192065 w 2186880"/>
              <a:gd name="connsiteY181" fmla="*/ 3158836 h 3890356"/>
              <a:gd name="connsiteX182" fmla="*/ 1003643 w 2186880"/>
              <a:gd name="connsiteY182" fmla="*/ 3147752 h 3890356"/>
              <a:gd name="connsiteX183" fmla="*/ 975934 w 2186880"/>
              <a:gd name="connsiteY183" fmla="*/ 3142211 h 3890356"/>
              <a:gd name="connsiteX184" fmla="*/ 926057 w 2186880"/>
              <a:gd name="connsiteY184" fmla="*/ 3103418 h 3890356"/>
              <a:gd name="connsiteX185" fmla="*/ 898348 w 2186880"/>
              <a:gd name="connsiteY185" fmla="*/ 3086792 h 3890356"/>
              <a:gd name="connsiteX186" fmla="*/ 854014 w 2186880"/>
              <a:gd name="connsiteY186" fmla="*/ 3064625 h 3890356"/>
              <a:gd name="connsiteX187" fmla="*/ 815221 w 2186880"/>
              <a:gd name="connsiteY187" fmla="*/ 3036916 h 3890356"/>
              <a:gd name="connsiteX188" fmla="*/ 798595 w 2186880"/>
              <a:gd name="connsiteY188" fmla="*/ 3031374 h 3890356"/>
              <a:gd name="connsiteX189" fmla="*/ 776428 w 2186880"/>
              <a:gd name="connsiteY189" fmla="*/ 3014749 h 3890356"/>
              <a:gd name="connsiteX190" fmla="*/ 759803 w 2186880"/>
              <a:gd name="connsiteY190" fmla="*/ 3003665 h 3890356"/>
              <a:gd name="connsiteX191" fmla="*/ 721010 w 2186880"/>
              <a:gd name="connsiteY191" fmla="*/ 2970414 h 3890356"/>
              <a:gd name="connsiteX192" fmla="*/ 693301 w 2186880"/>
              <a:gd name="connsiteY192" fmla="*/ 2953789 h 3890356"/>
              <a:gd name="connsiteX193" fmla="*/ 654508 w 2186880"/>
              <a:gd name="connsiteY193" fmla="*/ 2926080 h 3890356"/>
              <a:gd name="connsiteX194" fmla="*/ 604632 w 2186880"/>
              <a:gd name="connsiteY194" fmla="*/ 2898371 h 3890356"/>
              <a:gd name="connsiteX195" fmla="*/ 588006 w 2186880"/>
              <a:gd name="connsiteY195" fmla="*/ 2870661 h 3890356"/>
              <a:gd name="connsiteX196" fmla="*/ 554755 w 2186880"/>
              <a:gd name="connsiteY196" fmla="*/ 2859578 h 3890356"/>
              <a:gd name="connsiteX197" fmla="*/ 488254 w 2186880"/>
              <a:gd name="connsiteY197" fmla="*/ 2804160 h 3890356"/>
              <a:gd name="connsiteX198" fmla="*/ 466086 w 2186880"/>
              <a:gd name="connsiteY198" fmla="*/ 2798618 h 3890356"/>
              <a:gd name="connsiteX199" fmla="*/ 449461 w 2186880"/>
              <a:gd name="connsiteY199" fmla="*/ 2787534 h 3890356"/>
              <a:gd name="connsiteX200" fmla="*/ 416210 w 2186880"/>
              <a:gd name="connsiteY200" fmla="*/ 2754283 h 3890356"/>
              <a:gd name="connsiteX201" fmla="*/ 399585 w 2186880"/>
              <a:gd name="connsiteY201" fmla="*/ 2748741 h 3890356"/>
              <a:gd name="connsiteX202" fmla="*/ 382959 w 2186880"/>
              <a:gd name="connsiteY202" fmla="*/ 2737658 h 3890356"/>
              <a:gd name="connsiteX203" fmla="*/ 366334 w 2186880"/>
              <a:gd name="connsiteY203" fmla="*/ 2732116 h 3890356"/>
              <a:gd name="connsiteX204" fmla="*/ 349708 w 2186880"/>
              <a:gd name="connsiteY204" fmla="*/ 2721032 h 3890356"/>
              <a:gd name="connsiteX205" fmla="*/ 333083 w 2186880"/>
              <a:gd name="connsiteY205" fmla="*/ 2715491 h 3890356"/>
              <a:gd name="connsiteX206" fmla="*/ 238872 w 2186880"/>
              <a:gd name="connsiteY206" fmla="*/ 2698865 h 3890356"/>
              <a:gd name="connsiteX207" fmla="*/ 128035 w 2186880"/>
              <a:gd name="connsiteY207" fmla="*/ 2709949 h 3890356"/>
              <a:gd name="connsiteX208" fmla="*/ 89243 w 2186880"/>
              <a:gd name="connsiteY208" fmla="*/ 2726574 h 3890356"/>
              <a:gd name="connsiteX209" fmla="*/ 61534 w 2186880"/>
              <a:gd name="connsiteY209" fmla="*/ 2732116 h 3890356"/>
              <a:gd name="connsiteX210" fmla="*/ 44908 w 2186880"/>
              <a:gd name="connsiteY210" fmla="*/ 2737658 h 3890356"/>
              <a:gd name="connsiteX211" fmla="*/ 39366 w 2186880"/>
              <a:gd name="connsiteY211" fmla="*/ 2754283 h 3890356"/>
              <a:gd name="connsiteX212" fmla="*/ 28283 w 2186880"/>
              <a:gd name="connsiteY212" fmla="*/ 2781992 h 3890356"/>
              <a:gd name="connsiteX213" fmla="*/ 33825 w 2186880"/>
              <a:gd name="connsiteY213" fmla="*/ 2898371 h 3890356"/>
              <a:gd name="connsiteX214" fmla="*/ 50450 w 2186880"/>
              <a:gd name="connsiteY214" fmla="*/ 2987040 h 3890356"/>
              <a:gd name="connsiteX215" fmla="*/ 44908 w 2186880"/>
              <a:gd name="connsiteY215" fmla="*/ 3197629 h 3890356"/>
              <a:gd name="connsiteX216" fmla="*/ 22741 w 2186880"/>
              <a:gd name="connsiteY216" fmla="*/ 3369425 h 3890356"/>
              <a:gd name="connsiteX217" fmla="*/ 17199 w 2186880"/>
              <a:gd name="connsiteY217" fmla="*/ 3452552 h 3890356"/>
              <a:gd name="connsiteX218" fmla="*/ 574 w 2186880"/>
              <a:gd name="connsiteY218" fmla="*/ 3657600 h 3890356"/>
              <a:gd name="connsiteX219" fmla="*/ 574 w 2186880"/>
              <a:gd name="connsiteY219" fmla="*/ 3890356 h 389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2186880" h="3890356">
                <a:moveTo>
                  <a:pt x="166828" y="0"/>
                </a:moveTo>
                <a:cubicBezTo>
                  <a:pt x="164981" y="164407"/>
                  <a:pt x="165728" y="328864"/>
                  <a:pt x="161286" y="493221"/>
                </a:cubicBezTo>
                <a:cubicBezTo>
                  <a:pt x="156820" y="658472"/>
                  <a:pt x="132314" y="593631"/>
                  <a:pt x="155745" y="786938"/>
                </a:cubicBezTo>
                <a:cubicBezTo>
                  <a:pt x="156546" y="793550"/>
                  <a:pt x="166052" y="795915"/>
                  <a:pt x="172370" y="798021"/>
                </a:cubicBezTo>
                <a:cubicBezTo>
                  <a:pt x="202432" y="808042"/>
                  <a:pt x="235387" y="810748"/>
                  <a:pt x="266581" y="814647"/>
                </a:cubicBezTo>
                <a:cubicBezTo>
                  <a:pt x="322861" y="852169"/>
                  <a:pt x="278978" y="827605"/>
                  <a:pt x="427294" y="820189"/>
                </a:cubicBezTo>
                <a:cubicBezTo>
                  <a:pt x="453189" y="818894"/>
                  <a:pt x="479017" y="816494"/>
                  <a:pt x="504879" y="814647"/>
                </a:cubicBezTo>
                <a:cubicBezTo>
                  <a:pt x="519657" y="810952"/>
                  <a:pt x="534277" y="806551"/>
                  <a:pt x="549214" y="803563"/>
                </a:cubicBezTo>
                <a:cubicBezTo>
                  <a:pt x="562022" y="801001"/>
                  <a:pt x="575730" y="802485"/>
                  <a:pt x="588006" y="798021"/>
                </a:cubicBezTo>
                <a:cubicBezTo>
                  <a:pt x="596686" y="794865"/>
                  <a:pt x="601765" y="785218"/>
                  <a:pt x="610174" y="781396"/>
                </a:cubicBezTo>
                <a:cubicBezTo>
                  <a:pt x="622417" y="775831"/>
                  <a:pt x="636414" y="775140"/>
                  <a:pt x="648966" y="770312"/>
                </a:cubicBezTo>
                <a:cubicBezTo>
                  <a:pt x="660532" y="765864"/>
                  <a:pt x="670936" y="758815"/>
                  <a:pt x="682217" y="753687"/>
                </a:cubicBezTo>
                <a:cubicBezTo>
                  <a:pt x="729916" y="732006"/>
                  <a:pt x="690384" y="750964"/>
                  <a:pt x="732094" y="737061"/>
                </a:cubicBezTo>
                <a:cubicBezTo>
                  <a:pt x="786776" y="718834"/>
                  <a:pt x="732789" y="731381"/>
                  <a:pt x="787512" y="720436"/>
                </a:cubicBezTo>
                <a:cubicBezTo>
                  <a:pt x="835156" y="688671"/>
                  <a:pt x="774875" y="726754"/>
                  <a:pt x="820763" y="703811"/>
                </a:cubicBezTo>
                <a:cubicBezTo>
                  <a:pt x="826720" y="700832"/>
                  <a:pt x="831740" y="696257"/>
                  <a:pt x="837388" y="692727"/>
                </a:cubicBezTo>
                <a:cubicBezTo>
                  <a:pt x="846522" y="687018"/>
                  <a:pt x="855963" y="681810"/>
                  <a:pt x="865097" y="676101"/>
                </a:cubicBezTo>
                <a:cubicBezTo>
                  <a:pt x="870745" y="672571"/>
                  <a:pt x="875766" y="667997"/>
                  <a:pt x="881723" y="665018"/>
                </a:cubicBezTo>
                <a:cubicBezTo>
                  <a:pt x="886948" y="662406"/>
                  <a:pt x="893123" y="662088"/>
                  <a:pt x="898348" y="659476"/>
                </a:cubicBezTo>
                <a:cubicBezTo>
                  <a:pt x="904305" y="656497"/>
                  <a:pt x="909016" y="651371"/>
                  <a:pt x="914974" y="648392"/>
                </a:cubicBezTo>
                <a:cubicBezTo>
                  <a:pt x="922920" y="644419"/>
                  <a:pt x="946670" y="639083"/>
                  <a:pt x="953766" y="637309"/>
                </a:cubicBezTo>
                <a:cubicBezTo>
                  <a:pt x="959308" y="633614"/>
                  <a:pt x="964435" y="629204"/>
                  <a:pt x="970392" y="626225"/>
                </a:cubicBezTo>
                <a:cubicBezTo>
                  <a:pt x="1016289" y="603276"/>
                  <a:pt x="955985" y="641369"/>
                  <a:pt x="1003643" y="609600"/>
                </a:cubicBezTo>
                <a:cubicBezTo>
                  <a:pt x="1005490" y="604058"/>
                  <a:pt x="1005945" y="597835"/>
                  <a:pt x="1009185" y="592974"/>
                </a:cubicBezTo>
                <a:cubicBezTo>
                  <a:pt x="1024413" y="570132"/>
                  <a:pt x="1032773" y="575780"/>
                  <a:pt x="1059061" y="565265"/>
                </a:cubicBezTo>
                <a:cubicBezTo>
                  <a:pt x="1076635" y="558235"/>
                  <a:pt x="1082860" y="553093"/>
                  <a:pt x="1097854" y="543098"/>
                </a:cubicBezTo>
                <a:cubicBezTo>
                  <a:pt x="1101548" y="537556"/>
                  <a:pt x="1103736" y="530633"/>
                  <a:pt x="1108937" y="526472"/>
                </a:cubicBezTo>
                <a:cubicBezTo>
                  <a:pt x="1113499" y="522823"/>
                  <a:pt x="1120338" y="523543"/>
                  <a:pt x="1125563" y="520931"/>
                </a:cubicBezTo>
                <a:cubicBezTo>
                  <a:pt x="1131520" y="517952"/>
                  <a:pt x="1136231" y="512826"/>
                  <a:pt x="1142188" y="509847"/>
                </a:cubicBezTo>
                <a:cubicBezTo>
                  <a:pt x="1150137" y="505872"/>
                  <a:pt x="1173880" y="500538"/>
                  <a:pt x="1180981" y="498763"/>
                </a:cubicBezTo>
                <a:cubicBezTo>
                  <a:pt x="1190217" y="493221"/>
                  <a:pt x="1197946" y="482905"/>
                  <a:pt x="1208690" y="482138"/>
                </a:cubicBezTo>
                <a:cubicBezTo>
                  <a:pt x="1213645" y="481784"/>
                  <a:pt x="1265459" y="494944"/>
                  <a:pt x="1280734" y="498763"/>
                </a:cubicBezTo>
                <a:cubicBezTo>
                  <a:pt x="1294659" y="540546"/>
                  <a:pt x="1275876" y="489050"/>
                  <a:pt x="1297359" y="532014"/>
                </a:cubicBezTo>
                <a:cubicBezTo>
                  <a:pt x="1299972" y="537239"/>
                  <a:pt x="1300600" y="543271"/>
                  <a:pt x="1302901" y="548640"/>
                </a:cubicBezTo>
                <a:cubicBezTo>
                  <a:pt x="1306155" y="556233"/>
                  <a:pt x="1310290" y="563418"/>
                  <a:pt x="1313985" y="570807"/>
                </a:cubicBezTo>
                <a:cubicBezTo>
                  <a:pt x="1315832" y="624378"/>
                  <a:pt x="1320314" y="677923"/>
                  <a:pt x="1319526" y="731520"/>
                </a:cubicBezTo>
                <a:cubicBezTo>
                  <a:pt x="1318070" y="830525"/>
                  <a:pt x="1310350" y="922862"/>
                  <a:pt x="1302901" y="1019694"/>
                </a:cubicBezTo>
                <a:cubicBezTo>
                  <a:pt x="1306596" y="1054792"/>
                  <a:pt x="1289753" y="1099331"/>
                  <a:pt x="1313985" y="1124989"/>
                </a:cubicBezTo>
                <a:cubicBezTo>
                  <a:pt x="1333053" y="1145179"/>
                  <a:pt x="1369575" y="1123039"/>
                  <a:pt x="1397112" y="1119447"/>
                </a:cubicBezTo>
                <a:cubicBezTo>
                  <a:pt x="1412217" y="1117477"/>
                  <a:pt x="1426420" y="1110867"/>
                  <a:pt x="1441446" y="1108363"/>
                </a:cubicBezTo>
                <a:cubicBezTo>
                  <a:pt x="1470827" y="1103466"/>
                  <a:pt x="1500559" y="1100974"/>
                  <a:pt x="1530115" y="1097280"/>
                </a:cubicBezTo>
                <a:cubicBezTo>
                  <a:pt x="1537504" y="1095433"/>
                  <a:pt x="1545057" y="1094147"/>
                  <a:pt x="1552283" y="1091738"/>
                </a:cubicBezTo>
                <a:cubicBezTo>
                  <a:pt x="1561720" y="1088592"/>
                  <a:pt x="1570678" y="1084147"/>
                  <a:pt x="1579992" y="1080654"/>
                </a:cubicBezTo>
                <a:cubicBezTo>
                  <a:pt x="1585462" y="1078603"/>
                  <a:pt x="1591075" y="1076959"/>
                  <a:pt x="1596617" y="1075112"/>
                </a:cubicBezTo>
                <a:cubicBezTo>
                  <a:pt x="1639849" y="1031883"/>
                  <a:pt x="1584346" y="1083878"/>
                  <a:pt x="1635410" y="1047403"/>
                </a:cubicBezTo>
                <a:cubicBezTo>
                  <a:pt x="1670965" y="1022006"/>
                  <a:pt x="1631268" y="1035970"/>
                  <a:pt x="1674203" y="1025236"/>
                </a:cubicBezTo>
                <a:cubicBezTo>
                  <a:pt x="1710446" y="988993"/>
                  <a:pt x="1667569" y="1025722"/>
                  <a:pt x="1718537" y="1003069"/>
                </a:cubicBezTo>
                <a:cubicBezTo>
                  <a:pt x="1726978" y="999318"/>
                  <a:pt x="1733492" y="992213"/>
                  <a:pt x="1740705" y="986443"/>
                </a:cubicBezTo>
                <a:cubicBezTo>
                  <a:pt x="1748894" y="979892"/>
                  <a:pt x="1775882" y="955000"/>
                  <a:pt x="1790581" y="947651"/>
                </a:cubicBezTo>
                <a:cubicBezTo>
                  <a:pt x="1795806" y="945039"/>
                  <a:pt x="1801664" y="943956"/>
                  <a:pt x="1807206" y="942109"/>
                </a:cubicBezTo>
                <a:cubicBezTo>
                  <a:pt x="1819463" y="929852"/>
                  <a:pt x="1825026" y="922115"/>
                  <a:pt x="1840457" y="914400"/>
                </a:cubicBezTo>
                <a:cubicBezTo>
                  <a:pt x="1845682" y="911788"/>
                  <a:pt x="1851541" y="910705"/>
                  <a:pt x="1857083" y="908858"/>
                </a:cubicBezTo>
                <a:cubicBezTo>
                  <a:pt x="1862625" y="905163"/>
                  <a:pt x="1867751" y="900753"/>
                  <a:pt x="1873708" y="897774"/>
                </a:cubicBezTo>
                <a:cubicBezTo>
                  <a:pt x="1878933" y="895161"/>
                  <a:pt x="1885813" y="895931"/>
                  <a:pt x="1890334" y="892232"/>
                </a:cubicBezTo>
                <a:cubicBezTo>
                  <a:pt x="1955965" y="838534"/>
                  <a:pt x="1908594" y="854417"/>
                  <a:pt x="1956835" y="842356"/>
                </a:cubicBezTo>
                <a:cubicBezTo>
                  <a:pt x="1962377" y="838661"/>
                  <a:pt x="1967374" y="833977"/>
                  <a:pt x="1973461" y="831272"/>
                </a:cubicBezTo>
                <a:cubicBezTo>
                  <a:pt x="1984137" y="826527"/>
                  <a:pt x="2006712" y="820189"/>
                  <a:pt x="2006712" y="820189"/>
                </a:cubicBezTo>
                <a:cubicBezTo>
                  <a:pt x="2009243" y="818291"/>
                  <a:pt x="2039196" y="795184"/>
                  <a:pt x="2045505" y="792480"/>
                </a:cubicBezTo>
                <a:cubicBezTo>
                  <a:pt x="2052506" y="789480"/>
                  <a:pt x="2060283" y="788785"/>
                  <a:pt x="2067672" y="786938"/>
                </a:cubicBezTo>
                <a:cubicBezTo>
                  <a:pt x="2073214" y="783243"/>
                  <a:pt x="2077677" y="776590"/>
                  <a:pt x="2084297" y="775854"/>
                </a:cubicBezTo>
                <a:cubicBezTo>
                  <a:pt x="2098926" y="774228"/>
                  <a:pt x="2119565" y="782068"/>
                  <a:pt x="2134174" y="786938"/>
                </a:cubicBezTo>
                <a:cubicBezTo>
                  <a:pt x="2137868" y="792480"/>
                  <a:pt x="2140548" y="798854"/>
                  <a:pt x="2145257" y="803563"/>
                </a:cubicBezTo>
                <a:cubicBezTo>
                  <a:pt x="2149967" y="808273"/>
                  <a:pt x="2157619" y="809530"/>
                  <a:pt x="2161883" y="814647"/>
                </a:cubicBezTo>
                <a:cubicBezTo>
                  <a:pt x="2167172" y="820993"/>
                  <a:pt x="2169272" y="829425"/>
                  <a:pt x="2172966" y="836814"/>
                </a:cubicBezTo>
                <a:cubicBezTo>
                  <a:pt x="2195098" y="1058126"/>
                  <a:pt x="2189025" y="974969"/>
                  <a:pt x="2167425" y="1424247"/>
                </a:cubicBezTo>
                <a:cubicBezTo>
                  <a:pt x="2166279" y="1448090"/>
                  <a:pt x="2152034" y="1466728"/>
                  <a:pt x="2139715" y="1485207"/>
                </a:cubicBezTo>
                <a:cubicBezTo>
                  <a:pt x="2125790" y="1526986"/>
                  <a:pt x="2144572" y="1475494"/>
                  <a:pt x="2123090" y="1518458"/>
                </a:cubicBezTo>
                <a:cubicBezTo>
                  <a:pt x="2120478" y="1523683"/>
                  <a:pt x="2121197" y="1530522"/>
                  <a:pt x="2117548" y="1535083"/>
                </a:cubicBezTo>
                <a:cubicBezTo>
                  <a:pt x="2113387" y="1540284"/>
                  <a:pt x="2106465" y="1542472"/>
                  <a:pt x="2100923" y="1546167"/>
                </a:cubicBezTo>
                <a:cubicBezTo>
                  <a:pt x="2099240" y="1550375"/>
                  <a:pt x="2083933" y="1590865"/>
                  <a:pt x="2078755" y="1596043"/>
                </a:cubicBezTo>
                <a:cubicBezTo>
                  <a:pt x="2071138" y="1603660"/>
                  <a:pt x="2060282" y="1607127"/>
                  <a:pt x="2051046" y="1612669"/>
                </a:cubicBezTo>
                <a:cubicBezTo>
                  <a:pt x="2038957" y="1648940"/>
                  <a:pt x="2055748" y="1613342"/>
                  <a:pt x="2028879" y="1634836"/>
                </a:cubicBezTo>
                <a:cubicBezTo>
                  <a:pt x="2023678" y="1638997"/>
                  <a:pt x="2021490" y="1645919"/>
                  <a:pt x="2017795" y="1651461"/>
                </a:cubicBezTo>
                <a:cubicBezTo>
                  <a:pt x="1993781" y="1649614"/>
                  <a:pt x="1968719" y="1653173"/>
                  <a:pt x="1945752" y="1645920"/>
                </a:cubicBezTo>
                <a:cubicBezTo>
                  <a:pt x="1931994" y="1641575"/>
                  <a:pt x="1923890" y="1627069"/>
                  <a:pt x="1912501" y="1618211"/>
                </a:cubicBezTo>
                <a:cubicBezTo>
                  <a:pt x="1907243" y="1614122"/>
                  <a:pt x="1900992" y="1611391"/>
                  <a:pt x="1895875" y="1607127"/>
                </a:cubicBezTo>
                <a:cubicBezTo>
                  <a:pt x="1889854" y="1602110"/>
                  <a:pt x="1885108" y="1595708"/>
                  <a:pt x="1879250" y="1590501"/>
                </a:cubicBezTo>
                <a:cubicBezTo>
                  <a:pt x="1868467" y="1580916"/>
                  <a:pt x="1856201" y="1572994"/>
                  <a:pt x="1845999" y="1562792"/>
                </a:cubicBezTo>
                <a:cubicBezTo>
                  <a:pt x="1804755" y="1521548"/>
                  <a:pt x="1851931" y="1555663"/>
                  <a:pt x="1812748" y="1529541"/>
                </a:cubicBezTo>
                <a:cubicBezTo>
                  <a:pt x="1809054" y="1523999"/>
                  <a:pt x="1806866" y="1517077"/>
                  <a:pt x="1801665" y="1512916"/>
                </a:cubicBezTo>
                <a:cubicBezTo>
                  <a:pt x="1797103" y="1509267"/>
                  <a:pt x="1789170" y="1511505"/>
                  <a:pt x="1785039" y="1507374"/>
                </a:cubicBezTo>
                <a:cubicBezTo>
                  <a:pt x="1740575" y="1462910"/>
                  <a:pt x="1783866" y="1481121"/>
                  <a:pt x="1746246" y="1468581"/>
                </a:cubicBezTo>
                <a:cubicBezTo>
                  <a:pt x="1740704" y="1459345"/>
                  <a:pt x="1737238" y="1448488"/>
                  <a:pt x="1729621" y="1440872"/>
                </a:cubicBezTo>
                <a:cubicBezTo>
                  <a:pt x="1725490" y="1436741"/>
                  <a:pt x="1717126" y="1439462"/>
                  <a:pt x="1712995" y="1435331"/>
                </a:cubicBezTo>
                <a:cubicBezTo>
                  <a:pt x="1708864" y="1431200"/>
                  <a:pt x="1711103" y="1423267"/>
                  <a:pt x="1707454" y="1418705"/>
                </a:cubicBezTo>
                <a:cubicBezTo>
                  <a:pt x="1699641" y="1408938"/>
                  <a:pt x="1685156" y="1405730"/>
                  <a:pt x="1674203" y="1402080"/>
                </a:cubicBezTo>
                <a:cubicBezTo>
                  <a:pt x="1672356" y="1396538"/>
                  <a:pt x="1672792" y="1389585"/>
                  <a:pt x="1668661" y="1385454"/>
                </a:cubicBezTo>
                <a:cubicBezTo>
                  <a:pt x="1664530" y="1381323"/>
                  <a:pt x="1657260" y="1382524"/>
                  <a:pt x="1652035" y="1379912"/>
                </a:cubicBezTo>
                <a:cubicBezTo>
                  <a:pt x="1646078" y="1376934"/>
                  <a:pt x="1640952" y="1372523"/>
                  <a:pt x="1635410" y="1368829"/>
                </a:cubicBezTo>
                <a:cubicBezTo>
                  <a:pt x="1629868" y="1361440"/>
                  <a:pt x="1625688" y="1352797"/>
                  <a:pt x="1618785" y="1346661"/>
                </a:cubicBezTo>
                <a:cubicBezTo>
                  <a:pt x="1608829" y="1337811"/>
                  <a:pt x="1596618" y="1331883"/>
                  <a:pt x="1585534" y="1324494"/>
                </a:cubicBezTo>
                <a:cubicBezTo>
                  <a:pt x="1579992" y="1320800"/>
                  <a:pt x="1575370" y="1315026"/>
                  <a:pt x="1568908" y="1313411"/>
                </a:cubicBezTo>
                <a:lnTo>
                  <a:pt x="1546741" y="1307869"/>
                </a:lnTo>
                <a:cubicBezTo>
                  <a:pt x="1541199" y="1304174"/>
                  <a:pt x="1534276" y="1301986"/>
                  <a:pt x="1530115" y="1296785"/>
                </a:cubicBezTo>
                <a:cubicBezTo>
                  <a:pt x="1526466" y="1292224"/>
                  <a:pt x="1529327" y="1283555"/>
                  <a:pt x="1524574" y="1280160"/>
                </a:cubicBezTo>
                <a:cubicBezTo>
                  <a:pt x="1515067" y="1273369"/>
                  <a:pt x="1491323" y="1269076"/>
                  <a:pt x="1491323" y="1269076"/>
                </a:cubicBezTo>
                <a:cubicBezTo>
                  <a:pt x="1485781" y="1261687"/>
                  <a:pt x="1482529" y="1251804"/>
                  <a:pt x="1474697" y="1246909"/>
                </a:cubicBezTo>
                <a:cubicBezTo>
                  <a:pt x="1466709" y="1241917"/>
                  <a:pt x="1455924" y="1244346"/>
                  <a:pt x="1446988" y="1241367"/>
                </a:cubicBezTo>
                <a:cubicBezTo>
                  <a:pt x="1439151" y="1238754"/>
                  <a:pt x="1432414" y="1233537"/>
                  <a:pt x="1424821" y="1230283"/>
                </a:cubicBezTo>
                <a:cubicBezTo>
                  <a:pt x="1414526" y="1225871"/>
                  <a:pt x="1396187" y="1221544"/>
                  <a:pt x="1386028" y="1219200"/>
                </a:cubicBezTo>
                <a:lnTo>
                  <a:pt x="1336152" y="1208116"/>
                </a:lnTo>
                <a:cubicBezTo>
                  <a:pt x="1323221" y="1209963"/>
                  <a:pt x="1309042" y="1207816"/>
                  <a:pt x="1297359" y="1213658"/>
                </a:cubicBezTo>
                <a:cubicBezTo>
                  <a:pt x="1289098" y="1217789"/>
                  <a:pt x="1281653" y="1226635"/>
                  <a:pt x="1280734" y="1235825"/>
                </a:cubicBezTo>
                <a:cubicBezTo>
                  <a:pt x="1277787" y="1265292"/>
                  <a:pt x="1284004" y="1294967"/>
                  <a:pt x="1286275" y="1324494"/>
                </a:cubicBezTo>
                <a:cubicBezTo>
                  <a:pt x="1289695" y="1368959"/>
                  <a:pt x="1291599" y="1378386"/>
                  <a:pt x="1297359" y="1418705"/>
                </a:cubicBezTo>
                <a:cubicBezTo>
                  <a:pt x="1295512" y="1511069"/>
                  <a:pt x="1297038" y="1603561"/>
                  <a:pt x="1291817" y="1695796"/>
                </a:cubicBezTo>
                <a:cubicBezTo>
                  <a:pt x="1291441" y="1702446"/>
                  <a:pt x="1282840" y="1706103"/>
                  <a:pt x="1280734" y="1712421"/>
                </a:cubicBezTo>
                <a:cubicBezTo>
                  <a:pt x="1277181" y="1723081"/>
                  <a:pt x="1277039" y="1734588"/>
                  <a:pt x="1275192" y="1745672"/>
                </a:cubicBezTo>
                <a:cubicBezTo>
                  <a:pt x="1251177" y="1741978"/>
                  <a:pt x="1226720" y="1740482"/>
                  <a:pt x="1203148" y="1734589"/>
                </a:cubicBezTo>
                <a:cubicBezTo>
                  <a:pt x="1154212" y="1722355"/>
                  <a:pt x="1137442" y="1707612"/>
                  <a:pt x="1092312" y="1690254"/>
                </a:cubicBezTo>
                <a:cubicBezTo>
                  <a:pt x="1085203" y="1687520"/>
                  <a:pt x="1077534" y="1686559"/>
                  <a:pt x="1070145" y="1684712"/>
                </a:cubicBezTo>
                <a:cubicBezTo>
                  <a:pt x="1064603" y="1679170"/>
                  <a:pt x="1059540" y="1673104"/>
                  <a:pt x="1053519" y="1668087"/>
                </a:cubicBezTo>
                <a:cubicBezTo>
                  <a:pt x="1007226" y="1629510"/>
                  <a:pt x="1068841" y="1688949"/>
                  <a:pt x="1020268" y="1640378"/>
                </a:cubicBezTo>
                <a:cubicBezTo>
                  <a:pt x="1018421" y="1634836"/>
                  <a:pt x="1018466" y="1628240"/>
                  <a:pt x="1014726" y="1623752"/>
                </a:cubicBezTo>
                <a:cubicBezTo>
                  <a:pt x="1008813" y="1616657"/>
                  <a:pt x="999572" y="1613138"/>
                  <a:pt x="992559" y="1607127"/>
                </a:cubicBezTo>
                <a:cubicBezTo>
                  <a:pt x="986609" y="1602026"/>
                  <a:pt x="981034" y="1596452"/>
                  <a:pt x="975934" y="1590501"/>
                </a:cubicBezTo>
                <a:cubicBezTo>
                  <a:pt x="969923" y="1583488"/>
                  <a:pt x="964677" y="1575850"/>
                  <a:pt x="959308" y="1568334"/>
                </a:cubicBezTo>
                <a:cubicBezTo>
                  <a:pt x="955437" y="1562914"/>
                  <a:pt x="953873" y="1555239"/>
                  <a:pt x="948225" y="1551709"/>
                </a:cubicBezTo>
                <a:cubicBezTo>
                  <a:pt x="938318" y="1545517"/>
                  <a:pt x="926058" y="1544320"/>
                  <a:pt x="914974" y="1540625"/>
                </a:cubicBezTo>
                <a:cubicBezTo>
                  <a:pt x="903890" y="1525847"/>
                  <a:pt x="893745" y="1510316"/>
                  <a:pt x="881723" y="1496291"/>
                </a:cubicBezTo>
                <a:cubicBezTo>
                  <a:pt x="871522" y="1484390"/>
                  <a:pt x="857167" y="1476082"/>
                  <a:pt x="848472" y="1463040"/>
                </a:cubicBezTo>
                <a:cubicBezTo>
                  <a:pt x="844777" y="1457498"/>
                  <a:pt x="842445" y="1450749"/>
                  <a:pt x="837388" y="1446414"/>
                </a:cubicBezTo>
                <a:cubicBezTo>
                  <a:pt x="829210" y="1439404"/>
                  <a:pt x="818296" y="1436252"/>
                  <a:pt x="809679" y="1429789"/>
                </a:cubicBezTo>
                <a:cubicBezTo>
                  <a:pt x="803409" y="1425087"/>
                  <a:pt x="798596" y="1418705"/>
                  <a:pt x="793054" y="1413163"/>
                </a:cubicBezTo>
                <a:cubicBezTo>
                  <a:pt x="791207" y="1407621"/>
                  <a:pt x="790752" y="1401398"/>
                  <a:pt x="787512" y="1396538"/>
                </a:cubicBezTo>
                <a:cubicBezTo>
                  <a:pt x="774419" y="1376899"/>
                  <a:pt x="762284" y="1377617"/>
                  <a:pt x="743177" y="1363287"/>
                </a:cubicBezTo>
                <a:cubicBezTo>
                  <a:pt x="698243" y="1329586"/>
                  <a:pt x="757244" y="1362007"/>
                  <a:pt x="704385" y="1335578"/>
                </a:cubicBezTo>
                <a:cubicBezTo>
                  <a:pt x="696996" y="1326342"/>
                  <a:pt x="689314" y="1317332"/>
                  <a:pt x="682217" y="1307869"/>
                </a:cubicBezTo>
                <a:cubicBezTo>
                  <a:pt x="678221" y="1302541"/>
                  <a:pt x="676146" y="1295629"/>
                  <a:pt x="671134" y="1291243"/>
                </a:cubicBezTo>
                <a:cubicBezTo>
                  <a:pt x="661109" y="1282471"/>
                  <a:pt x="647839" y="1277926"/>
                  <a:pt x="637883" y="1269076"/>
                </a:cubicBezTo>
                <a:cubicBezTo>
                  <a:pt x="630980" y="1262940"/>
                  <a:pt x="628727" y="1252342"/>
                  <a:pt x="621257" y="1246909"/>
                </a:cubicBezTo>
                <a:cubicBezTo>
                  <a:pt x="607895" y="1237191"/>
                  <a:pt x="591701" y="1232130"/>
                  <a:pt x="576923" y="1224741"/>
                </a:cubicBezTo>
                <a:cubicBezTo>
                  <a:pt x="569534" y="1215505"/>
                  <a:pt x="561316" y="1206874"/>
                  <a:pt x="554755" y="1197032"/>
                </a:cubicBezTo>
                <a:cubicBezTo>
                  <a:pt x="550173" y="1190158"/>
                  <a:pt x="547771" y="1182038"/>
                  <a:pt x="543672" y="1174865"/>
                </a:cubicBezTo>
                <a:cubicBezTo>
                  <a:pt x="533514" y="1157088"/>
                  <a:pt x="524492" y="1146968"/>
                  <a:pt x="504879" y="1136072"/>
                </a:cubicBezTo>
                <a:cubicBezTo>
                  <a:pt x="498221" y="1132373"/>
                  <a:pt x="490101" y="1132378"/>
                  <a:pt x="482712" y="1130531"/>
                </a:cubicBezTo>
                <a:cubicBezTo>
                  <a:pt x="475323" y="1121294"/>
                  <a:pt x="467106" y="1112663"/>
                  <a:pt x="460545" y="1102821"/>
                </a:cubicBezTo>
                <a:cubicBezTo>
                  <a:pt x="455963" y="1095947"/>
                  <a:pt x="454750" y="1087000"/>
                  <a:pt x="449461" y="1080654"/>
                </a:cubicBezTo>
                <a:cubicBezTo>
                  <a:pt x="445197" y="1075537"/>
                  <a:pt x="438377" y="1073265"/>
                  <a:pt x="432835" y="1069571"/>
                </a:cubicBezTo>
                <a:cubicBezTo>
                  <a:pt x="420746" y="1033297"/>
                  <a:pt x="437537" y="1068898"/>
                  <a:pt x="410668" y="1047403"/>
                </a:cubicBezTo>
                <a:cubicBezTo>
                  <a:pt x="375876" y="1019569"/>
                  <a:pt x="428329" y="1037964"/>
                  <a:pt x="377417" y="1025236"/>
                </a:cubicBezTo>
                <a:cubicBezTo>
                  <a:pt x="371875" y="1021541"/>
                  <a:pt x="366749" y="1017131"/>
                  <a:pt x="360792" y="1014152"/>
                </a:cubicBezTo>
                <a:cubicBezTo>
                  <a:pt x="355567" y="1011540"/>
                  <a:pt x="348297" y="1012742"/>
                  <a:pt x="344166" y="1008611"/>
                </a:cubicBezTo>
                <a:cubicBezTo>
                  <a:pt x="336549" y="1000994"/>
                  <a:pt x="334634" y="989008"/>
                  <a:pt x="327541" y="980901"/>
                </a:cubicBezTo>
                <a:cubicBezTo>
                  <a:pt x="313727" y="965113"/>
                  <a:pt x="305897" y="964450"/>
                  <a:pt x="288748" y="958734"/>
                </a:cubicBezTo>
                <a:cubicBezTo>
                  <a:pt x="240719" y="962429"/>
                  <a:pt x="192576" y="964861"/>
                  <a:pt x="144661" y="969818"/>
                </a:cubicBezTo>
                <a:cubicBezTo>
                  <a:pt x="138850" y="970419"/>
                  <a:pt x="132166" y="971229"/>
                  <a:pt x="128035" y="975360"/>
                </a:cubicBezTo>
                <a:cubicBezTo>
                  <a:pt x="123905" y="979490"/>
                  <a:pt x="124341" y="986443"/>
                  <a:pt x="122494" y="991985"/>
                </a:cubicBezTo>
                <a:cubicBezTo>
                  <a:pt x="105524" y="1959237"/>
                  <a:pt x="136708" y="1348605"/>
                  <a:pt x="94785" y="1767840"/>
                </a:cubicBezTo>
                <a:cubicBezTo>
                  <a:pt x="82395" y="1891745"/>
                  <a:pt x="98329" y="1799998"/>
                  <a:pt x="78159" y="1900843"/>
                </a:cubicBezTo>
                <a:cubicBezTo>
                  <a:pt x="68512" y="2142003"/>
                  <a:pt x="66573" y="2129635"/>
                  <a:pt x="78159" y="2477192"/>
                </a:cubicBezTo>
                <a:cubicBezTo>
                  <a:pt x="78847" y="2497834"/>
                  <a:pt x="81829" y="2518875"/>
                  <a:pt x="89243" y="2538152"/>
                </a:cubicBezTo>
                <a:cubicBezTo>
                  <a:pt x="91634" y="2544368"/>
                  <a:pt x="100751" y="2544972"/>
                  <a:pt x="105868" y="2549236"/>
                </a:cubicBezTo>
                <a:cubicBezTo>
                  <a:pt x="148538" y="2584794"/>
                  <a:pt x="97842" y="2549426"/>
                  <a:pt x="139119" y="2576945"/>
                </a:cubicBezTo>
                <a:cubicBezTo>
                  <a:pt x="142814" y="2582487"/>
                  <a:pt x="143633" y="2592476"/>
                  <a:pt x="150203" y="2593571"/>
                </a:cubicBezTo>
                <a:cubicBezTo>
                  <a:pt x="187706" y="2599822"/>
                  <a:pt x="206600" y="2585747"/>
                  <a:pt x="238872" y="2576945"/>
                </a:cubicBezTo>
                <a:cubicBezTo>
                  <a:pt x="247959" y="2574467"/>
                  <a:pt x="257345" y="2573250"/>
                  <a:pt x="266581" y="2571403"/>
                </a:cubicBezTo>
                <a:cubicBezTo>
                  <a:pt x="273970" y="2567709"/>
                  <a:pt x="281013" y="2563221"/>
                  <a:pt x="288748" y="2560320"/>
                </a:cubicBezTo>
                <a:cubicBezTo>
                  <a:pt x="297695" y="2556965"/>
                  <a:pt x="331098" y="2550741"/>
                  <a:pt x="338625" y="2549236"/>
                </a:cubicBezTo>
                <a:cubicBezTo>
                  <a:pt x="386113" y="2525491"/>
                  <a:pt x="331605" y="2549553"/>
                  <a:pt x="410668" y="2532611"/>
                </a:cubicBezTo>
                <a:cubicBezTo>
                  <a:pt x="420395" y="2530527"/>
                  <a:pt x="428780" y="2524145"/>
                  <a:pt x="438377" y="2521527"/>
                </a:cubicBezTo>
                <a:cubicBezTo>
                  <a:pt x="449218" y="2518570"/>
                  <a:pt x="460624" y="2518262"/>
                  <a:pt x="471628" y="2515985"/>
                </a:cubicBezTo>
                <a:cubicBezTo>
                  <a:pt x="514206" y="2507176"/>
                  <a:pt x="556047" y="2494425"/>
                  <a:pt x="599090" y="2488276"/>
                </a:cubicBezTo>
                <a:cubicBezTo>
                  <a:pt x="612021" y="2486429"/>
                  <a:pt x="625074" y="2485296"/>
                  <a:pt x="637883" y="2482734"/>
                </a:cubicBezTo>
                <a:cubicBezTo>
                  <a:pt x="780402" y="2454231"/>
                  <a:pt x="562045" y="2489736"/>
                  <a:pt x="743177" y="2466109"/>
                </a:cubicBezTo>
                <a:cubicBezTo>
                  <a:pt x="765461" y="2463202"/>
                  <a:pt x="787475" y="2458494"/>
                  <a:pt x="809679" y="2455025"/>
                </a:cubicBezTo>
                <a:lnTo>
                  <a:pt x="920515" y="2438400"/>
                </a:lnTo>
                <a:cubicBezTo>
                  <a:pt x="933436" y="2436486"/>
                  <a:pt x="946284" y="2433860"/>
                  <a:pt x="959308" y="2432858"/>
                </a:cubicBezTo>
                <a:lnTo>
                  <a:pt x="1031352" y="2427316"/>
                </a:lnTo>
                <a:cubicBezTo>
                  <a:pt x="1051672" y="2423621"/>
                  <a:pt x="1072339" y="2421488"/>
                  <a:pt x="1092312" y="2416232"/>
                </a:cubicBezTo>
                <a:cubicBezTo>
                  <a:pt x="1107575" y="2412215"/>
                  <a:pt x="1120877" y="2400264"/>
                  <a:pt x="1136646" y="2399607"/>
                </a:cubicBezTo>
                <a:cubicBezTo>
                  <a:pt x="1166407" y="2398367"/>
                  <a:pt x="1195759" y="2406996"/>
                  <a:pt x="1225315" y="2410691"/>
                </a:cubicBezTo>
                <a:cubicBezTo>
                  <a:pt x="1230857" y="2416233"/>
                  <a:pt x="1235420" y="2422969"/>
                  <a:pt x="1241941" y="2427316"/>
                </a:cubicBezTo>
                <a:cubicBezTo>
                  <a:pt x="1246801" y="2430556"/>
                  <a:pt x="1253341" y="2430246"/>
                  <a:pt x="1258566" y="2432858"/>
                </a:cubicBezTo>
                <a:cubicBezTo>
                  <a:pt x="1268200" y="2437675"/>
                  <a:pt x="1277039" y="2443941"/>
                  <a:pt x="1286275" y="2449483"/>
                </a:cubicBezTo>
                <a:cubicBezTo>
                  <a:pt x="1304903" y="2505368"/>
                  <a:pt x="1276479" y="2418677"/>
                  <a:pt x="1297359" y="2488276"/>
                </a:cubicBezTo>
                <a:cubicBezTo>
                  <a:pt x="1300716" y="2499466"/>
                  <a:pt x="1304748" y="2510443"/>
                  <a:pt x="1308443" y="2521527"/>
                </a:cubicBezTo>
                <a:cubicBezTo>
                  <a:pt x="1331952" y="2733103"/>
                  <a:pt x="1322318" y="2628030"/>
                  <a:pt x="1308443" y="3081251"/>
                </a:cubicBezTo>
                <a:cubicBezTo>
                  <a:pt x="1308086" y="3092928"/>
                  <a:pt x="1303840" y="3104780"/>
                  <a:pt x="1297359" y="3114501"/>
                </a:cubicBezTo>
                <a:cubicBezTo>
                  <a:pt x="1292236" y="3122186"/>
                  <a:pt x="1283453" y="3126996"/>
                  <a:pt x="1275192" y="3131127"/>
                </a:cubicBezTo>
                <a:cubicBezTo>
                  <a:pt x="1264742" y="3136352"/>
                  <a:pt x="1252789" y="3137872"/>
                  <a:pt x="1241941" y="3142211"/>
                </a:cubicBezTo>
                <a:cubicBezTo>
                  <a:pt x="1207160" y="3156123"/>
                  <a:pt x="1223883" y="3150881"/>
                  <a:pt x="1192065" y="3158836"/>
                </a:cubicBezTo>
                <a:lnTo>
                  <a:pt x="1003643" y="3147752"/>
                </a:lnTo>
                <a:cubicBezTo>
                  <a:pt x="994252" y="3147030"/>
                  <a:pt x="984509" y="3146109"/>
                  <a:pt x="975934" y="3142211"/>
                </a:cubicBezTo>
                <a:cubicBezTo>
                  <a:pt x="927268" y="3120090"/>
                  <a:pt x="957335" y="3126876"/>
                  <a:pt x="926057" y="3103418"/>
                </a:cubicBezTo>
                <a:cubicBezTo>
                  <a:pt x="917440" y="3096955"/>
                  <a:pt x="907310" y="3092767"/>
                  <a:pt x="898348" y="3086792"/>
                </a:cubicBezTo>
                <a:cubicBezTo>
                  <a:pt x="864437" y="3064184"/>
                  <a:pt x="889801" y="3073572"/>
                  <a:pt x="854014" y="3064625"/>
                </a:cubicBezTo>
                <a:cubicBezTo>
                  <a:pt x="849001" y="3060866"/>
                  <a:pt x="823318" y="3040965"/>
                  <a:pt x="815221" y="3036916"/>
                </a:cubicBezTo>
                <a:cubicBezTo>
                  <a:pt x="809996" y="3034303"/>
                  <a:pt x="804137" y="3033221"/>
                  <a:pt x="798595" y="3031374"/>
                </a:cubicBezTo>
                <a:cubicBezTo>
                  <a:pt x="791206" y="3025832"/>
                  <a:pt x="783944" y="3020117"/>
                  <a:pt x="776428" y="3014749"/>
                </a:cubicBezTo>
                <a:cubicBezTo>
                  <a:pt x="771008" y="3010878"/>
                  <a:pt x="764138" y="3008722"/>
                  <a:pt x="759803" y="3003665"/>
                </a:cubicBezTo>
                <a:cubicBezTo>
                  <a:pt x="728053" y="2966624"/>
                  <a:pt x="761550" y="2980549"/>
                  <a:pt x="721010" y="2970414"/>
                </a:cubicBezTo>
                <a:cubicBezTo>
                  <a:pt x="711774" y="2964872"/>
                  <a:pt x="701803" y="2960402"/>
                  <a:pt x="693301" y="2953789"/>
                </a:cubicBezTo>
                <a:cubicBezTo>
                  <a:pt x="653855" y="2923108"/>
                  <a:pt x="688398" y="2937375"/>
                  <a:pt x="654508" y="2926080"/>
                </a:cubicBezTo>
                <a:cubicBezTo>
                  <a:pt x="616397" y="2900672"/>
                  <a:pt x="633895" y="2908124"/>
                  <a:pt x="604632" y="2898371"/>
                </a:cubicBezTo>
                <a:cubicBezTo>
                  <a:pt x="599090" y="2889134"/>
                  <a:pt x="596509" y="2877274"/>
                  <a:pt x="588006" y="2870661"/>
                </a:cubicBezTo>
                <a:cubicBezTo>
                  <a:pt x="578784" y="2863488"/>
                  <a:pt x="554755" y="2859578"/>
                  <a:pt x="554755" y="2859578"/>
                </a:cubicBezTo>
                <a:cubicBezTo>
                  <a:pt x="537916" y="2842738"/>
                  <a:pt x="504869" y="2808314"/>
                  <a:pt x="488254" y="2804160"/>
                </a:cubicBezTo>
                <a:lnTo>
                  <a:pt x="466086" y="2798618"/>
                </a:lnTo>
                <a:cubicBezTo>
                  <a:pt x="460544" y="2794923"/>
                  <a:pt x="454171" y="2792244"/>
                  <a:pt x="449461" y="2787534"/>
                </a:cubicBezTo>
                <a:cubicBezTo>
                  <a:pt x="422608" y="2760681"/>
                  <a:pt x="458467" y="2778431"/>
                  <a:pt x="416210" y="2754283"/>
                </a:cubicBezTo>
                <a:cubicBezTo>
                  <a:pt x="411138" y="2751385"/>
                  <a:pt x="404810" y="2751353"/>
                  <a:pt x="399585" y="2748741"/>
                </a:cubicBezTo>
                <a:cubicBezTo>
                  <a:pt x="393628" y="2745762"/>
                  <a:pt x="388916" y="2740637"/>
                  <a:pt x="382959" y="2737658"/>
                </a:cubicBezTo>
                <a:cubicBezTo>
                  <a:pt x="377734" y="2735046"/>
                  <a:pt x="371559" y="2734728"/>
                  <a:pt x="366334" y="2732116"/>
                </a:cubicBezTo>
                <a:cubicBezTo>
                  <a:pt x="360377" y="2729137"/>
                  <a:pt x="355666" y="2724011"/>
                  <a:pt x="349708" y="2721032"/>
                </a:cubicBezTo>
                <a:cubicBezTo>
                  <a:pt x="344483" y="2718420"/>
                  <a:pt x="338719" y="2717028"/>
                  <a:pt x="333083" y="2715491"/>
                </a:cubicBezTo>
                <a:cubicBezTo>
                  <a:pt x="281032" y="2701296"/>
                  <a:pt x="294540" y="2705051"/>
                  <a:pt x="238872" y="2698865"/>
                </a:cubicBezTo>
                <a:cubicBezTo>
                  <a:pt x="201926" y="2702560"/>
                  <a:pt x="164853" y="2705146"/>
                  <a:pt x="128035" y="2709949"/>
                </a:cubicBezTo>
                <a:cubicBezTo>
                  <a:pt x="112129" y="2712024"/>
                  <a:pt x="104535" y="2721477"/>
                  <a:pt x="89243" y="2726574"/>
                </a:cubicBezTo>
                <a:cubicBezTo>
                  <a:pt x="80307" y="2729553"/>
                  <a:pt x="70672" y="2729831"/>
                  <a:pt x="61534" y="2732116"/>
                </a:cubicBezTo>
                <a:cubicBezTo>
                  <a:pt x="55867" y="2733533"/>
                  <a:pt x="50450" y="2735811"/>
                  <a:pt x="44908" y="2737658"/>
                </a:cubicBezTo>
                <a:cubicBezTo>
                  <a:pt x="43061" y="2743200"/>
                  <a:pt x="41417" y="2748813"/>
                  <a:pt x="39366" y="2754283"/>
                </a:cubicBezTo>
                <a:cubicBezTo>
                  <a:pt x="35873" y="2763597"/>
                  <a:pt x="28665" y="2772052"/>
                  <a:pt x="28283" y="2781992"/>
                </a:cubicBezTo>
                <a:cubicBezTo>
                  <a:pt x="26791" y="2820800"/>
                  <a:pt x="30956" y="2859640"/>
                  <a:pt x="33825" y="2898371"/>
                </a:cubicBezTo>
                <a:cubicBezTo>
                  <a:pt x="34842" y="2912100"/>
                  <a:pt x="49940" y="2984488"/>
                  <a:pt x="50450" y="2987040"/>
                </a:cubicBezTo>
                <a:cubicBezTo>
                  <a:pt x="48603" y="3057236"/>
                  <a:pt x="48732" y="3127513"/>
                  <a:pt x="44908" y="3197629"/>
                </a:cubicBezTo>
                <a:cubicBezTo>
                  <a:pt x="43036" y="3231944"/>
                  <a:pt x="28165" y="3331459"/>
                  <a:pt x="22741" y="3369425"/>
                </a:cubicBezTo>
                <a:cubicBezTo>
                  <a:pt x="20894" y="3397134"/>
                  <a:pt x="19640" y="3424889"/>
                  <a:pt x="17199" y="3452552"/>
                </a:cubicBezTo>
                <a:cubicBezTo>
                  <a:pt x="8938" y="3546179"/>
                  <a:pt x="2119" y="3564871"/>
                  <a:pt x="574" y="3657600"/>
                </a:cubicBezTo>
                <a:cubicBezTo>
                  <a:pt x="-719" y="3735175"/>
                  <a:pt x="574" y="3812771"/>
                  <a:pt x="574" y="389035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685BB09-7BDA-487E-B1AF-B7ECCDBD5A65}"/>
              </a:ext>
            </a:extLst>
          </p:cNvPr>
          <p:cNvSpPr/>
          <p:nvPr/>
        </p:nvSpPr>
        <p:spPr bwMode="auto">
          <a:xfrm>
            <a:off x="4959927" y="1762228"/>
            <a:ext cx="205047" cy="121990"/>
          </a:xfrm>
          <a:custGeom>
            <a:avLst/>
            <a:gdLst>
              <a:gd name="connsiteX0" fmla="*/ 0 w 205047"/>
              <a:gd name="connsiteY0" fmla="*/ 22237 h 121990"/>
              <a:gd name="connsiteX1" fmla="*/ 49876 w 205047"/>
              <a:gd name="connsiteY1" fmla="*/ 33321 h 121990"/>
              <a:gd name="connsiteX2" fmla="*/ 77585 w 205047"/>
              <a:gd name="connsiteY2" fmla="*/ 55488 h 121990"/>
              <a:gd name="connsiteX3" fmla="*/ 99753 w 205047"/>
              <a:gd name="connsiteY3" fmla="*/ 88739 h 121990"/>
              <a:gd name="connsiteX4" fmla="*/ 105294 w 205047"/>
              <a:gd name="connsiteY4" fmla="*/ 105365 h 121990"/>
              <a:gd name="connsiteX5" fmla="*/ 116378 w 205047"/>
              <a:gd name="connsiteY5" fmla="*/ 121990 h 121990"/>
              <a:gd name="connsiteX6" fmla="*/ 133004 w 205047"/>
              <a:gd name="connsiteY6" fmla="*/ 66572 h 121990"/>
              <a:gd name="connsiteX7" fmla="*/ 138545 w 205047"/>
              <a:gd name="connsiteY7" fmla="*/ 49946 h 121990"/>
              <a:gd name="connsiteX8" fmla="*/ 149629 w 205047"/>
              <a:gd name="connsiteY8" fmla="*/ 33321 h 121990"/>
              <a:gd name="connsiteX9" fmla="*/ 155171 w 205047"/>
              <a:gd name="connsiteY9" fmla="*/ 16696 h 121990"/>
              <a:gd name="connsiteX10" fmla="*/ 171796 w 205047"/>
              <a:gd name="connsiteY10" fmla="*/ 11154 h 121990"/>
              <a:gd name="connsiteX11" fmla="*/ 205047 w 205047"/>
              <a:gd name="connsiteY11" fmla="*/ 70 h 12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047" h="121990">
                <a:moveTo>
                  <a:pt x="0" y="22237"/>
                </a:moveTo>
                <a:cubicBezTo>
                  <a:pt x="341" y="22294"/>
                  <a:pt x="42695" y="27576"/>
                  <a:pt x="49876" y="33321"/>
                </a:cubicBezTo>
                <a:cubicBezTo>
                  <a:pt x="85686" y="61969"/>
                  <a:pt x="35798" y="41558"/>
                  <a:pt x="77585" y="55488"/>
                </a:cubicBezTo>
                <a:cubicBezTo>
                  <a:pt x="90314" y="106402"/>
                  <a:pt x="71918" y="53944"/>
                  <a:pt x="99753" y="88739"/>
                </a:cubicBezTo>
                <a:cubicBezTo>
                  <a:pt x="103402" y="93301"/>
                  <a:pt x="102682" y="100140"/>
                  <a:pt x="105294" y="105365"/>
                </a:cubicBezTo>
                <a:cubicBezTo>
                  <a:pt x="108273" y="111322"/>
                  <a:pt x="112683" y="116448"/>
                  <a:pt x="116378" y="121990"/>
                </a:cubicBezTo>
                <a:cubicBezTo>
                  <a:pt x="124859" y="79589"/>
                  <a:pt x="117379" y="108241"/>
                  <a:pt x="133004" y="66572"/>
                </a:cubicBezTo>
                <a:cubicBezTo>
                  <a:pt x="135055" y="61102"/>
                  <a:pt x="135933" y="55171"/>
                  <a:pt x="138545" y="49946"/>
                </a:cubicBezTo>
                <a:cubicBezTo>
                  <a:pt x="141524" y="43989"/>
                  <a:pt x="146650" y="39278"/>
                  <a:pt x="149629" y="33321"/>
                </a:cubicBezTo>
                <a:cubicBezTo>
                  <a:pt x="152242" y="28096"/>
                  <a:pt x="151040" y="20827"/>
                  <a:pt x="155171" y="16696"/>
                </a:cubicBezTo>
                <a:cubicBezTo>
                  <a:pt x="159302" y="12565"/>
                  <a:pt x="166427" y="13455"/>
                  <a:pt x="171796" y="11154"/>
                </a:cubicBezTo>
                <a:cubicBezTo>
                  <a:pt x="201513" y="-1582"/>
                  <a:pt x="183804" y="70"/>
                  <a:pt x="205047" y="7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6AB45D3-50E9-44CB-A1A9-C36A68088BDB}"/>
              </a:ext>
            </a:extLst>
          </p:cNvPr>
          <p:cNvSpPr/>
          <p:nvPr/>
        </p:nvSpPr>
        <p:spPr bwMode="auto">
          <a:xfrm>
            <a:off x="4810297" y="4904509"/>
            <a:ext cx="182880" cy="105405"/>
          </a:xfrm>
          <a:custGeom>
            <a:avLst/>
            <a:gdLst>
              <a:gd name="connsiteX0" fmla="*/ 0 w 182880"/>
              <a:gd name="connsiteY0" fmla="*/ 0 h 105405"/>
              <a:gd name="connsiteX1" fmla="*/ 38793 w 182880"/>
              <a:gd name="connsiteY1" fmla="*/ 22167 h 105405"/>
              <a:gd name="connsiteX2" fmla="*/ 72044 w 182880"/>
              <a:gd name="connsiteY2" fmla="*/ 55418 h 105405"/>
              <a:gd name="connsiteX3" fmla="*/ 88669 w 182880"/>
              <a:gd name="connsiteY3" fmla="*/ 66502 h 105405"/>
              <a:gd name="connsiteX4" fmla="*/ 105295 w 182880"/>
              <a:gd name="connsiteY4" fmla="*/ 105295 h 105405"/>
              <a:gd name="connsiteX5" fmla="*/ 138546 w 182880"/>
              <a:gd name="connsiteY5" fmla="*/ 72044 h 105405"/>
              <a:gd name="connsiteX6" fmla="*/ 160713 w 182880"/>
              <a:gd name="connsiteY6" fmla="*/ 49876 h 105405"/>
              <a:gd name="connsiteX7" fmla="*/ 171797 w 182880"/>
              <a:gd name="connsiteY7" fmla="*/ 33251 h 105405"/>
              <a:gd name="connsiteX8" fmla="*/ 182880 w 182880"/>
              <a:gd name="connsiteY8" fmla="*/ 22167 h 10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105405">
                <a:moveTo>
                  <a:pt x="0" y="0"/>
                </a:moveTo>
                <a:cubicBezTo>
                  <a:pt x="12931" y="7389"/>
                  <a:pt x="26988" y="13086"/>
                  <a:pt x="38793" y="22167"/>
                </a:cubicBezTo>
                <a:cubicBezTo>
                  <a:pt x="51217" y="31724"/>
                  <a:pt x="59002" y="46723"/>
                  <a:pt x="72044" y="55418"/>
                </a:cubicBezTo>
                <a:lnTo>
                  <a:pt x="88669" y="66502"/>
                </a:lnTo>
                <a:cubicBezTo>
                  <a:pt x="90557" y="72166"/>
                  <a:pt x="100462" y="104489"/>
                  <a:pt x="105295" y="105295"/>
                </a:cubicBezTo>
                <a:cubicBezTo>
                  <a:pt x="117666" y="107357"/>
                  <a:pt x="133244" y="79996"/>
                  <a:pt x="138546" y="72044"/>
                </a:cubicBezTo>
                <a:cubicBezTo>
                  <a:pt x="150637" y="35770"/>
                  <a:pt x="133844" y="71371"/>
                  <a:pt x="160713" y="49876"/>
                </a:cubicBezTo>
                <a:cubicBezTo>
                  <a:pt x="165914" y="45715"/>
                  <a:pt x="167636" y="38452"/>
                  <a:pt x="171797" y="33251"/>
                </a:cubicBezTo>
                <a:cubicBezTo>
                  <a:pt x="175061" y="29171"/>
                  <a:pt x="179186" y="25862"/>
                  <a:pt x="182880" y="22167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0ED206-59EA-4FFB-A099-63AD60ED4064}"/>
              </a:ext>
            </a:extLst>
          </p:cNvPr>
          <p:cNvSpPr txBox="1"/>
          <p:nvPr/>
        </p:nvSpPr>
        <p:spPr>
          <a:xfrm>
            <a:off x="4683981" y="11158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main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E7E44C-29E5-416F-96E2-A569780C6EF8}"/>
              </a:ext>
            </a:extLst>
          </p:cNvPr>
          <p:cNvSpPr txBox="1"/>
          <p:nvPr/>
        </p:nvSpPr>
        <p:spPr>
          <a:xfrm>
            <a:off x="5774662" y="1653179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fun1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E2BD22-3FDB-4E8E-A211-782B991AA494}"/>
              </a:ext>
            </a:extLst>
          </p:cNvPr>
          <p:cNvSpPr txBox="1"/>
          <p:nvPr/>
        </p:nvSpPr>
        <p:spPr>
          <a:xfrm>
            <a:off x="6666792" y="192972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fun3 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E6A054-3A71-4CF3-8056-C2BCABADDC2D}"/>
              </a:ext>
            </a:extLst>
          </p:cNvPr>
          <p:cNvSpPr txBox="1"/>
          <p:nvPr/>
        </p:nvSpPr>
        <p:spPr>
          <a:xfrm>
            <a:off x="5735388" y="357517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fun2 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8F10AA-C110-48EE-8CE7-71127071CE9E}"/>
              </a:ext>
            </a:extLst>
          </p:cNvPr>
          <p:cNvSpPr txBox="1"/>
          <p:nvPr/>
        </p:nvSpPr>
        <p:spPr>
          <a:xfrm>
            <a:off x="5355161" y="4928279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 Single Thread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97202E-00C8-4E80-BAD9-C05753DB8EF0}"/>
              </a:ext>
            </a:extLst>
          </p:cNvPr>
          <p:cNvSpPr txBox="1"/>
          <p:nvPr/>
        </p:nvSpPr>
        <p:spPr>
          <a:xfrm>
            <a:off x="5242561" y="5674201"/>
            <a:ext cx="311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send() and receive() ?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6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Why not processes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2048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447800"/>
            <a:ext cx="48196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286500" y="2671763"/>
            <a:ext cx="258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/>
              <a:t>Send_process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/>
              <a:t>Receive_process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31063D-3EB8-4EAF-B67C-1F12EC9DE7F2}"/>
              </a:ext>
            </a:extLst>
          </p:cNvPr>
          <p:cNvSpPr txBox="1"/>
          <p:nvPr/>
        </p:nvSpPr>
        <p:spPr>
          <a:xfrm>
            <a:off x="6509657" y="38242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进程之间的隔离保护</a:t>
            </a:r>
          </a:p>
        </p:txBody>
      </p:sp>
    </p:spTree>
    <p:extLst>
      <p:ext uri="{BB962C8B-B14F-4D97-AF65-F5344CB8AC3E}">
        <p14:creationId xmlns:p14="http://schemas.microsoft.com/office/powerpoint/2010/main" val="213035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44F00-049A-4B07-BD8B-7C3B7F3D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make </a:t>
            </a:r>
            <a:r>
              <a:rPr lang="en-US" altLang="zh-CN" dirty="0">
                <a:solidFill>
                  <a:srgbClr val="FF0000"/>
                </a:solidFill>
              </a:rPr>
              <a:t>multiple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threads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C2A565-27C9-4F56-BDFC-0725626F8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18" y="1701338"/>
            <a:ext cx="2620960" cy="41425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366C7C-E8E5-4C2F-BD95-026420468D93}"/>
              </a:ext>
            </a:extLst>
          </p:cNvPr>
          <p:cNvSpPr txBox="1"/>
          <p:nvPr/>
        </p:nvSpPr>
        <p:spPr>
          <a:xfrm>
            <a:off x="3695168" y="2243109"/>
            <a:ext cx="1941557" cy="3139321"/>
          </a:xfrm>
          <a:prstGeom prst="rect">
            <a:avLst/>
          </a:prstGeom>
          <a:noFill/>
          <a:ln>
            <a:solidFill>
              <a:srgbClr val="66CC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int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fun1();</a:t>
            </a:r>
          </a:p>
          <a:p>
            <a:r>
              <a:rPr lang="en-US" altLang="zh-CN" dirty="0"/>
              <a:t>	fun2();</a:t>
            </a:r>
          </a:p>
          <a:p>
            <a:r>
              <a:rPr lang="en-US" altLang="zh-CN" dirty="0"/>
              <a:t>	……;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void fun1();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fun3();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1D06DD2-C7FE-4DE8-A054-D6C19F1512CA}"/>
              </a:ext>
            </a:extLst>
          </p:cNvPr>
          <p:cNvSpPr/>
          <p:nvPr/>
        </p:nvSpPr>
        <p:spPr bwMode="auto">
          <a:xfrm rot="5400000">
            <a:off x="1538930" y="2751513"/>
            <a:ext cx="653935" cy="27154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96A4ED4-41F5-4205-A1D5-2DD2B7BCCC3D}"/>
              </a:ext>
            </a:extLst>
          </p:cNvPr>
          <p:cNvSpPr/>
          <p:nvPr/>
        </p:nvSpPr>
        <p:spPr bwMode="auto">
          <a:xfrm rot="16200000">
            <a:off x="1827105" y="2740428"/>
            <a:ext cx="653935" cy="27154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C1E6E50-FB92-496B-BDBA-02364D4982E0}"/>
              </a:ext>
            </a:extLst>
          </p:cNvPr>
          <p:cNvSpPr/>
          <p:nvPr/>
        </p:nvSpPr>
        <p:spPr bwMode="auto">
          <a:xfrm>
            <a:off x="6597528" y="1867592"/>
            <a:ext cx="2186880" cy="3890356"/>
          </a:xfrm>
          <a:custGeom>
            <a:avLst/>
            <a:gdLst>
              <a:gd name="connsiteX0" fmla="*/ 166828 w 2186880"/>
              <a:gd name="connsiteY0" fmla="*/ 0 h 3890356"/>
              <a:gd name="connsiteX1" fmla="*/ 161286 w 2186880"/>
              <a:gd name="connsiteY1" fmla="*/ 493221 h 3890356"/>
              <a:gd name="connsiteX2" fmla="*/ 155745 w 2186880"/>
              <a:gd name="connsiteY2" fmla="*/ 786938 h 3890356"/>
              <a:gd name="connsiteX3" fmla="*/ 172370 w 2186880"/>
              <a:gd name="connsiteY3" fmla="*/ 798021 h 3890356"/>
              <a:gd name="connsiteX4" fmla="*/ 266581 w 2186880"/>
              <a:gd name="connsiteY4" fmla="*/ 814647 h 3890356"/>
              <a:gd name="connsiteX5" fmla="*/ 427294 w 2186880"/>
              <a:gd name="connsiteY5" fmla="*/ 820189 h 3890356"/>
              <a:gd name="connsiteX6" fmla="*/ 504879 w 2186880"/>
              <a:gd name="connsiteY6" fmla="*/ 814647 h 3890356"/>
              <a:gd name="connsiteX7" fmla="*/ 549214 w 2186880"/>
              <a:gd name="connsiteY7" fmla="*/ 803563 h 3890356"/>
              <a:gd name="connsiteX8" fmla="*/ 588006 w 2186880"/>
              <a:gd name="connsiteY8" fmla="*/ 798021 h 3890356"/>
              <a:gd name="connsiteX9" fmla="*/ 610174 w 2186880"/>
              <a:gd name="connsiteY9" fmla="*/ 781396 h 3890356"/>
              <a:gd name="connsiteX10" fmla="*/ 648966 w 2186880"/>
              <a:gd name="connsiteY10" fmla="*/ 770312 h 3890356"/>
              <a:gd name="connsiteX11" fmla="*/ 682217 w 2186880"/>
              <a:gd name="connsiteY11" fmla="*/ 753687 h 3890356"/>
              <a:gd name="connsiteX12" fmla="*/ 732094 w 2186880"/>
              <a:gd name="connsiteY12" fmla="*/ 737061 h 3890356"/>
              <a:gd name="connsiteX13" fmla="*/ 787512 w 2186880"/>
              <a:gd name="connsiteY13" fmla="*/ 720436 h 3890356"/>
              <a:gd name="connsiteX14" fmla="*/ 820763 w 2186880"/>
              <a:gd name="connsiteY14" fmla="*/ 703811 h 3890356"/>
              <a:gd name="connsiteX15" fmla="*/ 837388 w 2186880"/>
              <a:gd name="connsiteY15" fmla="*/ 692727 h 3890356"/>
              <a:gd name="connsiteX16" fmla="*/ 865097 w 2186880"/>
              <a:gd name="connsiteY16" fmla="*/ 676101 h 3890356"/>
              <a:gd name="connsiteX17" fmla="*/ 881723 w 2186880"/>
              <a:gd name="connsiteY17" fmla="*/ 665018 h 3890356"/>
              <a:gd name="connsiteX18" fmla="*/ 898348 w 2186880"/>
              <a:gd name="connsiteY18" fmla="*/ 659476 h 3890356"/>
              <a:gd name="connsiteX19" fmla="*/ 914974 w 2186880"/>
              <a:gd name="connsiteY19" fmla="*/ 648392 h 3890356"/>
              <a:gd name="connsiteX20" fmla="*/ 953766 w 2186880"/>
              <a:gd name="connsiteY20" fmla="*/ 637309 h 3890356"/>
              <a:gd name="connsiteX21" fmla="*/ 970392 w 2186880"/>
              <a:gd name="connsiteY21" fmla="*/ 626225 h 3890356"/>
              <a:gd name="connsiteX22" fmla="*/ 1003643 w 2186880"/>
              <a:gd name="connsiteY22" fmla="*/ 609600 h 3890356"/>
              <a:gd name="connsiteX23" fmla="*/ 1009185 w 2186880"/>
              <a:gd name="connsiteY23" fmla="*/ 592974 h 3890356"/>
              <a:gd name="connsiteX24" fmla="*/ 1059061 w 2186880"/>
              <a:gd name="connsiteY24" fmla="*/ 565265 h 3890356"/>
              <a:gd name="connsiteX25" fmla="*/ 1097854 w 2186880"/>
              <a:gd name="connsiteY25" fmla="*/ 543098 h 3890356"/>
              <a:gd name="connsiteX26" fmla="*/ 1108937 w 2186880"/>
              <a:gd name="connsiteY26" fmla="*/ 526472 h 3890356"/>
              <a:gd name="connsiteX27" fmla="*/ 1125563 w 2186880"/>
              <a:gd name="connsiteY27" fmla="*/ 520931 h 3890356"/>
              <a:gd name="connsiteX28" fmla="*/ 1142188 w 2186880"/>
              <a:gd name="connsiteY28" fmla="*/ 509847 h 3890356"/>
              <a:gd name="connsiteX29" fmla="*/ 1180981 w 2186880"/>
              <a:gd name="connsiteY29" fmla="*/ 498763 h 3890356"/>
              <a:gd name="connsiteX30" fmla="*/ 1208690 w 2186880"/>
              <a:gd name="connsiteY30" fmla="*/ 482138 h 3890356"/>
              <a:gd name="connsiteX31" fmla="*/ 1280734 w 2186880"/>
              <a:gd name="connsiteY31" fmla="*/ 498763 h 3890356"/>
              <a:gd name="connsiteX32" fmla="*/ 1297359 w 2186880"/>
              <a:gd name="connsiteY32" fmla="*/ 532014 h 3890356"/>
              <a:gd name="connsiteX33" fmla="*/ 1302901 w 2186880"/>
              <a:gd name="connsiteY33" fmla="*/ 548640 h 3890356"/>
              <a:gd name="connsiteX34" fmla="*/ 1313985 w 2186880"/>
              <a:gd name="connsiteY34" fmla="*/ 570807 h 3890356"/>
              <a:gd name="connsiteX35" fmla="*/ 1319526 w 2186880"/>
              <a:gd name="connsiteY35" fmla="*/ 731520 h 3890356"/>
              <a:gd name="connsiteX36" fmla="*/ 1302901 w 2186880"/>
              <a:gd name="connsiteY36" fmla="*/ 1019694 h 3890356"/>
              <a:gd name="connsiteX37" fmla="*/ 1313985 w 2186880"/>
              <a:gd name="connsiteY37" fmla="*/ 1124989 h 3890356"/>
              <a:gd name="connsiteX38" fmla="*/ 1397112 w 2186880"/>
              <a:gd name="connsiteY38" fmla="*/ 1119447 h 3890356"/>
              <a:gd name="connsiteX39" fmla="*/ 1441446 w 2186880"/>
              <a:gd name="connsiteY39" fmla="*/ 1108363 h 3890356"/>
              <a:gd name="connsiteX40" fmla="*/ 1530115 w 2186880"/>
              <a:gd name="connsiteY40" fmla="*/ 1097280 h 3890356"/>
              <a:gd name="connsiteX41" fmla="*/ 1552283 w 2186880"/>
              <a:gd name="connsiteY41" fmla="*/ 1091738 h 3890356"/>
              <a:gd name="connsiteX42" fmla="*/ 1579992 w 2186880"/>
              <a:gd name="connsiteY42" fmla="*/ 1080654 h 3890356"/>
              <a:gd name="connsiteX43" fmla="*/ 1596617 w 2186880"/>
              <a:gd name="connsiteY43" fmla="*/ 1075112 h 3890356"/>
              <a:gd name="connsiteX44" fmla="*/ 1635410 w 2186880"/>
              <a:gd name="connsiteY44" fmla="*/ 1047403 h 3890356"/>
              <a:gd name="connsiteX45" fmla="*/ 1674203 w 2186880"/>
              <a:gd name="connsiteY45" fmla="*/ 1025236 h 3890356"/>
              <a:gd name="connsiteX46" fmla="*/ 1718537 w 2186880"/>
              <a:gd name="connsiteY46" fmla="*/ 1003069 h 3890356"/>
              <a:gd name="connsiteX47" fmla="*/ 1740705 w 2186880"/>
              <a:gd name="connsiteY47" fmla="*/ 986443 h 3890356"/>
              <a:gd name="connsiteX48" fmla="*/ 1790581 w 2186880"/>
              <a:gd name="connsiteY48" fmla="*/ 947651 h 3890356"/>
              <a:gd name="connsiteX49" fmla="*/ 1807206 w 2186880"/>
              <a:gd name="connsiteY49" fmla="*/ 942109 h 3890356"/>
              <a:gd name="connsiteX50" fmla="*/ 1840457 w 2186880"/>
              <a:gd name="connsiteY50" fmla="*/ 914400 h 3890356"/>
              <a:gd name="connsiteX51" fmla="*/ 1857083 w 2186880"/>
              <a:gd name="connsiteY51" fmla="*/ 908858 h 3890356"/>
              <a:gd name="connsiteX52" fmla="*/ 1873708 w 2186880"/>
              <a:gd name="connsiteY52" fmla="*/ 897774 h 3890356"/>
              <a:gd name="connsiteX53" fmla="*/ 1890334 w 2186880"/>
              <a:gd name="connsiteY53" fmla="*/ 892232 h 3890356"/>
              <a:gd name="connsiteX54" fmla="*/ 1956835 w 2186880"/>
              <a:gd name="connsiteY54" fmla="*/ 842356 h 3890356"/>
              <a:gd name="connsiteX55" fmla="*/ 1973461 w 2186880"/>
              <a:gd name="connsiteY55" fmla="*/ 831272 h 3890356"/>
              <a:gd name="connsiteX56" fmla="*/ 2006712 w 2186880"/>
              <a:gd name="connsiteY56" fmla="*/ 820189 h 3890356"/>
              <a:gd name="connsiteX57" fmla="*/ 2045505 w 2186880"/>
              <a:gd name="connsiteY57" fmla="*/ 792480 h 3890356"/>
              <a:gd name="connsiteX58" fmla="*/ 2067672 w 2186880"/>
              <a:gd name="connsiteY58" fmla="*/ 786938 h 3890356"/>
              <a:gd name="connsiteX59" fmla="*/ 2084297 w 2186880"/>
              <a:gd name="connsiteY59" fmla="*/ 775854 h 3890356"/>
              <a:gd name="connsiteX60" fmla="*/ 2134174 w 2186880"/>
              <a:gd name="connsiteY60" fmla="*/ 786938 h 3890356"/>
              <a:gd name="connsiteX61" fmla="*/ 2145257 w 2186880"/>
              <a:gd name="connsiteY61" fmla="*/ 803563 h 3890356"/>
              <a:gd name="connsiteX62" fmla="*/ 2161883 w 2186880"/>
              <a:gd name="connsiteY62" fmla="*/ 814647 h 3890356"/>
              <a:gd name="connsiteX63" fmla="*/ 2172966 w 2186880"/>
              <a:gd name="connsiteY63" fmla="*/ 836814 h 3890356"/>
              <a:gd name="connsiteX64" fmla="*/ 2167425 w 2186880"/>
              <a:gd name="connsiteY64" fmla="*/ 1424247 h 3890356"/>
              <a:gd name="connsiteX65" fmla="*/ 2139715 w 2186880"/>
              <a:gd name="connsiteY65" fmla="*/ 1485207 h 3890356"/>
              <a:gd name="connsiteX66" fmla="*/ 2123090 w 2186880"/>
              <a:gd name="connsiteY66" fmla="*/ 1518458 h 3890356"/>
              <a:gd name="connsiteX67" fmla="*/ 2117548 w 2186880"/>
              <a:gd name="connsiteY67" fmla="*/ 1535083 h 3890356"/>
              <a:gd name="connsiteX68" fmla="*/ 2100923 w 2186880"/>
              <a:gd name="connsiteY68" fmla="*/ 1546167 h 3890356"/>
              <a:gd name="connsiteX69" fmla="*/ 2078755 w 2186880"/>
              <a:gd name="connsiteY69" fmla="*/ 1596043 h 3890356"/>
              <a:gd name="connsiteX70" fmla="*/ 2051046 w 2186880"/>
              <a:gd name="connsiteY70" fmla="*/ 1612669 h 3890356"/>
              <a:gd name="connsiteX71" fmla="*/ 2028879 w 2186880"/>
              <a:gd name="connsiteY71" fmla="*/ 1634836 h 3890356"/>
              <a:gd name="connsiteX72" fmla="*/ 2017795 w 2186880"/>
              <a:gd name="connsiteY72" fmla="*/ 1651461 h 3890356"/>
              <a:gd name="connsiteX73" fmla="*/ 1945752 w 2186880"/>
              <a:gd name="connsiteY73" fmla="*/ 1645920 h 3890356"/>
              <a:gd name="connsiteX74" fmla="*/ 1912501 w 2186880"/>
              <a:gd name="connsiteY74" fmla="*/ 1618211 h 3890356"/>
              <a:gd name="connsiteX75" fmla="*/ 1895875 w 2186880"/>
              <a:gd name="connsiteY75" fmla="*/ 1607127 h 3890356"/>
              <a:gd name="connsiteX76" fmla="*/ 1879250 w 2186880"/>
              <a:gd name="connsiteY76" fmla="*/ 1590501 h 3890356"/>
              <a:gd name="connsiteX77" fmla="*/ 1845999 w 2186880"/>
              <a:gd name="connsiteY77" fmla="*/ 1562792 h 3890356"/>
              <a:gd name="connsiteX78" fmla="*/ 1812748 w 2186880"/>
              <a:gd name="connsiteY78" fmla="*/ 1529541 h 3890356"/>
              <a:gd name="connsiteX79" fmla="*/ 1801665 w 2186880"/>
              <a:gd name="connsiteY79" fmla="*/ 1512916 h 3890356"/>
              <a:gd name="connsiteX80" fmla="*/ 1785039 w 2186880"/>
              <a:gd name="connsiteY80" fmla="*/ 1507374 h 3890356"/>
              <a:gd name="connsiteX81" fmla="*/ 1746246 w 2186880"/>
              <a:gd name="connsiteY81" fmla="*/ 1468581 h 3890356"/>
              <a:gd name="connsiteX82" fmla="*/ 1729621 w 2186880"/>
              <a:gd name="connsiteY82" fmla="*/ 1440872 h 3890356"/>
              <a:gd name="connsiteX83" fmla="*/ 1712995 w 2186880"/>
              <a:gd name="connsiteY83" fmla="*/ 1435331 h 3890356"/>
              <a:gd name="connsiteX84" fmla="*/ 1707454 w 2186880"/>
              <a:gd name="connsiteY84" fmla="*/ 1418705 h 3890356"/>
              <a:gd name="connsiteX85" fmla="*/ 1674203 w 2186880"/>
              <a:gd name="connsiteY85" fmla="*/ 1402080 h 3890356"/>
              <a:gd name="connsiteX86" fmla="*/ 1668661 w 2186880"/>
              <a:gd name="connsiteY86" fmla="*/ 1385454 h 3890356"/>
              <a:gd name="connsiteX87" fmla="*/ 1652035 w 2186880"/>
              <a:gd name="connsiteY87" fmla="*/ 1379912 h 3890356"/>
              <a:gd name="connsiteX88" fmla="*/ 1635410 w 2186880"/>
              <a:gd name="connsiteY88" fmla="*/ 1368829 h 3890356"/>
              <a:gd name="connsiteX89" fmla="*/ 1618785 w 2186880"/>
              <a:gd name="connsiteY89" fmla="*/ 1346661 h 3890356"/>
              <a:gd name="connsiteX90" fmla="*/ 1585534 w 2186880"/>
              <a:gd name="connsiteY90" fmla="*/ 1324494 h 3890356"/>
              <a:gd name="connsiteX91" fmla="*/ 1568908 w 2186880"/>
              <a:gd name="connsiteY91" fmla="*/ 1313411 h 3890356"/>
              <a:gd name="connsiteX92" fmla="*/ 1546741 w 2186880"/>
              <a:gd name="connsiteY92" fmla="*/ 1307869 h 3890356"/>
              <a:gd name="connsiteX93" fmla="*/ 1530115 w 2186880"/>
              <a:gd name="connsiteY93" fmla="*/ 1296785 h 3890356"/>
              <a:gd name="connsiteX94" fmla="*/ 1524574 w 2186880"/>
              <a:gd name="connsiteY94" fmla="*/ 1280160 h 3890356"/>
              <a:gd name="connsiteX95" fmla="*/ 1491323 w 2186880"/>
              <a:gd name="connsiteY95" fmla="*/ 1269076 h 3890356"/>
              <a:gd name="connsiteX96" fmla="*/ 1474697 w 2186880"/>
              <a:gd name="connsiteY96" fmla="*/ 1246909 h 3890356"/>
              <a:gd name="connsiteX97" fmla="*/ 1446988 w 2186880"/>
              <a:gd name="connsiteY97" fmla="*/ 1241367 h 3890356"/>
              <a:gd name="connsiteX98" fmla="*/ 1424821 w 2186880"/>
              <a:gd name="connsiteY98" fmla="*/ 1230283 h 3890356"/>
              <a:gd name="connsiteX99" fmla="*/ 1386028 w 2186880"/>
              <a:gd name="connsiteY99" fmla="*/ 1219200 h 3890356"/>
              <a:gd name="connsiteX100" fmla="*/ 1336152 w 2186880"/>
              <a:gd name="connsiteY100" fmla="*/ 1208116 h 3890356"/>
              <a:gd name="connsiteX101" fmla="*/ 1297359 w 2186880"/>
              <a:gd name="connsiteY101" fmla="*/ 1213658 h 3890356"/>
              <a:gd name="connsiteX102" fmla="*/ 1280734 w 2186880"/>
              <a:gd name="connsiteY102" fmla="*/ 1235825 h 3890356"/>
              <a:gd name="connsiteX103" fmla="*/ 1286275 w 2186880"/>
              <a:gd name="connsiteY103" fmla="*/ 1324494 h 3890356"/>
              <a:gd name="connsiteX104" fmla="*/ 1297359 w 2186880"/>
              <a:gd name="connsiteY104" fmla="*/ 1418705 h 3890356"/>
              <a:gd name="connsiteX105" fmla="*/ 1291817 w 2186880"/>
              <a:gd name="connsiteY105" fmla="*/ 1695796 h 3890356"/>
              <a:gd name="connsiteX106" fmla="*/ 1280734 w 2186880"/>
              <a:gd name="connsiteY106" fmla="*/ 1712421 h 3890356"/>
              <a:gd name="connsiteX107" fmla="*/ 1275192 w 2186880"/>
              <a:gd name="connsiteY107" fmla="*/ 1745672 h 3890356"/>
              <a:gd name="connsiteX108" fmla="*/ 1203148 w 2186880"/>
              <a:gd name="connsiteY108" fmla="*/ 1734589 h 3890356"/>
              <a:gd name="connsiteX109" fmla="*/ 1092312 w 2186880"/>
              <a:gd name="connsiteY109" fmla="*/ 1690254 h 3890356"/>
              <a:gd name="connsiteX110" fmla="*/ 1070145 w 2186880"/>
              <a:gd name="connsiteY110" fmla="*/ 1684712 h 3890356"/>
              <a:gd name="connsiteX111" fmla="*/ 1053519 w 2186880"/>
              <a:gd name="connsiteY111" fmla="*/ 1668087 h 3890356"/>
              <a:gd name="connsiteX112" fmla="*/ 1020268 w 2186880"/>
              <a:gd name="connsiteY112" fmla="*/ 1640378 h 3890356"/>
              <a:gd name="connsiteX113" fmla="*/ 1014726 w 2186880"/>
              <a:gd name="connsiteY113" fmla="*/ 1623752 h 3890356"/>
              <a:gd name="connsiteX114" fmla="*/ 992559 w 2186880"/>
              <a:gd name="connsiteY114" fmla="*/ 1607127 h 3890356"/>
              <a:gd name="connsiteX115" fmla="*/ 975934 w 2186880"/>
              <a:gd name="connsiteY115" fmla="*/ 1590501 h 3890356"/>
              <a:gd name="connsiteX116" fmla="*/ 959308 w 2186880"/>
              <a:gd name="connsiteY116" fmla="*/ 1568334 h 3890356"/>
              <a:gd name="connsiteX117" fmla="*/ 948225 w 2186880"/>
              <a:gd name="connsiteY117" fmla="*/ 1551709 h 3890356"/>
              <a:gd name="connsiteX118" fmla="*/ 914974 w 2186880"/>
              <a:gd name="connsiteY118" fmla="*/ 1540625 h 3890356"/>
              <a:gd name="connsiteX119" fmla="*/ 881723 w 2186880"/>
              <a:gd name="connsiteY119" fmla="*/ 1496291 h 3890356"/>
              <a:gd name="connsiteX120" fmla="*/ 848472 w 2186880"/>
              <a:gd name="connsiteY120" fmla="*/ 1463040 h 3890356"/>
              <a:gd name="connsiteX121" fmla="*/ 837388 w 2186880"/>
              <a:gd name="connsiteY121" fmla="*/ 1446414 h 3890356"/>
              <a:gd name="connsiteX122" fmla="*/ 809679 w 2186880"/>
              <a:gd name="connsiteY122" fmla="*/ 1429789 h 3890356"/>
              <a:gd name="connsiteX123" fmla="*/ 793054 w 2186880"/>
              <a:gd name="connsiteY123" fmla="*/ 1413163 h 3890356"/>
              <a:gd name="connsiteX124" fmla="*/ 787512 w 2186880"/>
              <a:gd name="connsiteY124" fmla="*/ 1396538 h 3890356"/>
              <a:gd name="connsiteX125" fmla="*/ 743177 w 2186880"/>
              <a:gd name="connsiteY125" fmla="*/ 1363287 h 3890356"/>
              <a:gd name="connsiteX126" fmla="*/ 704385 w 2186880"/>
              <a:gd name="connsiteY126" fmla="*/ 1335578 h 3890356"/>
              <a:gd name="connsiteX127" fmla="*/ 682217 w 2186880"/>
              <a:gd name="connsiteY127" fmla="*/ 1307869 h 3890356"/>
              <a:gd name="connsiteX128" fmla="*/ 671134 w 2186880"/>
              <a:gd name="connsiteY128" fmla="*/ 1291243 h 3890356"/>
              <a:gd name="connsiteX129" fmla="*/ 637883 w 2186880"/>
              <a:gd name="connsiteY129" fmla="*/ 1269076 h 3890356"/>
              <a:gd name="connsiteX130" fmla="*/ 621257 w 2186880"/>
              <a:gd name="connsiteY130" fmla="*/ 1246909 h 3890356"/>
              <a:gd name="connsiteX131" fmla="*/ 576923 w 2186880"/>
              <a:gd name="connsiteY131" fmla="*/ 1224741 h 3890356"/>
              <a:gd name="connsiteX132" fmla="*/ 554755 w 2186880"/>
              <a:gd name="connsiteY132" fmla="*/ 1197032 h 3890356"/>
              <a:gd name="connsiteX133" fmla="*/ 543672 w 2186880"/>
              <a:gd name="connsiteY133" fmla="*/ 1174865 h 3890356"/>
              <a:gd name="connsiteX134" fmla="*/ 504879 w 2186880"/>
              <a:gd name="connsiteY134" fmla="*/ 1136072 h 3890356"/>
              <a:gd name="connsiteX135" fmla="*/ 482712 w 2186880"/>
              <a:gd name="connsiteY135" fmla="*/ 1130531 h 3890356"/>
              <a:gd name="connsiteX136" fmla="*/ 460545 w 2186880"/>
              <a:gd name="connsiteY136" fmla="*/ 1102821 h 3890356"/>
              <a:gd name="connsiteX137" fmla="*/ 449461 w 2186880"/>
              <a:gd name="connsiteY137" fmla="*/ 1080654 h 3890356"/>
              <a:gd name="connsiteX138" fmla="*/ 432835 w 2186880"/>
              <a:gd name="connsiteY138" fmla="*/ 1069571 h 3890356"/>
              <a:gd name="connsiteX139" fmla="*/ 410668 w 2186880"/>
              <a:gd name="connsiteY139" fmla="*/ 1047403 h 3890356"/>
              <a:gd name="connsiteX140" fmla="*/ 377417 w 2186880"/>
              <a:gd name="connsiteY140" fmla="*/ 1025236 h 3890356"/>
              <a:gd name="connsiteX141" fmla="*/ 360792 w 2186880"/>
              <a:gd name="connsiteY141" fmla="*/ 1014152 h 3890356"/>
              <a:gd name="connsiteX142" fmla="*/ 344166 w 2186880"/>
              <a:gd name="connsiteY142" fmla="*/ 1008611 h 3890356"/>
              <a:gd name="connsiteX143" fmla="*/ 327541 w 2186880"/>
              <a:gd name="connsiteY143" fmla="*/ 980901 h 3890356"/>
              <a:gd name="connsiteX144" fmla="*/ 288748 w 2186880"/>
              <a:gd name="connsiteY144" fmla="*/ 958734 h 3890356"/>
              <a:gd name="connsiteX145" fmla="*/ 144661 w 2186880"/>
              <a:gd name="connsiteY145" fmla="*/ 969818 h 3890356"/>
              <a:gd name="connsiteX146" fmla="*/ 128035 w 2186880"/>
              <a:gd name="connsiteY146" fmla="*/ 975360 h 3890356"/>
              <a:gd name="connsiteX147" fmla="*/ 122494 w 2186880"/>
              <a:gd name="connsiteY147" fmla="*/ 991985 h 3890356"/>
              <a:gd name="connsiteX148" fmla="*/ 94785 w 2186880"/>
              <a:gd name="connsiteY148" fmla="*/ 1767840 h 3890356"/>
              <a:gd name="connsiteX149" fmla="*/ 78159 w 2186880"/>
              <a:gd name="connsiteY149" fmla="*/ 1900843 h 3890356"/>
              <a:gd name="connsiteX150" fmla="*/ 78159 w 2186880"/>
              <a:gd name="connsiteY150" fmla="*/ 2477192 h 3890356"/>
              <a:gd name="connsiteX151" fmla="*/ 89243 w 2186880"/>
              <a:gd name="connsiteY151" fmla="*/ 2538152 h 3890356"/>
              <a:gd name="connsiteX152" fmla="*/ 105868 w 2186880"/>
              <a:gd name="connsiteY152" fmla="*/ 2549236 h 3890356"/>
              <a:gd name="connsiteX153" fmla="*/ 139119 w 2186880"/>
              <a:gd name="connsiteY153" fmla="*/ 2576945 h 3890356"/>
              <a:gd name="connsiteX154" fmla="*/ 150203 w 2186880"/>
              <a:gd name="connsiteY154" fmla="*/ 2593571 h 3890356"/>
              <a:gd name="connsiteX155" fmla="*/ 238872 w 2186880"/>
              <a:gd name="connsiteY155" fmla="*/ 2576945 h 3890356"/>
              <a:gd name="connsiteX156" fmla="*/ 266581 w 2186880"/>
              <a:gd name="connsiteY156" fmla="*/ 2571403 h 3890356"/>
              <a:gd name="connsiteX157" fmla="*/ 288748 w 2186880"/>
              <a:gd name="connsiteY157" fmla="*/ 2560320 h 3890356"/>
              <a:gd name="connsiteX158" fmla="*/ 338625 w 2186880"/>
              <a:gd name="connsiteY158" fmla="*/ 2549236 h 3890356"/>
              <a:gd name="connsiteX159" fmla="*/ 410668 w 2186880"/>
              <a:gd name="connsiteY159" fmla="*/ 2532611 h 3890356"/>
              <a:gd name="connsiteX160" fmla="*/ 438377 w 2186880"/>
              <a:gd name="connsiteY160" fmla="*/ 2521527 h 3890356"/>
              <a:gd name="connsiteX161" fmla="*/ 471628 w 2186880"/>
              <a:gd name="connsiteY161" fmla="*/ 2515985 h 3890356"/>
              <a:gd name="connsiteX162" fmla="*/ 599090 w 2186880"/>
              <a:gd name="connsiteY162" fmla="*/ 2488276 h 3890356"/>
              <a:gd name="connsiteX163" fmla="*/ 637883 w 2186880"/>
              <a:gd name="connsiteY163" fmla="*/ 2482734 h 3890356"/>
              <a:gd name="connsiteX164" fmla="*/ 743177 w 2186880"/>
              <a:gd name="connsiteY164" fmla="*/ 2466109 h 3890356"/>
              <a:gd name="connsiteX165" fmla="*/ 809679 w 2186880"/>
              <a:gd name="connsiteY165" fmla="*/ 2455025 h 3890356"/>
              <a:gd name="connsiteX166" fmla="*/ 920515 w 2186880"/>
              <a:gd name="connsiteY166" fmla="*/ 2438400 h 3890356"/>
              <a:gd name="connsiteX167" fmla="*/ 959308 w 2186880"/>
              <a:gd name="connsiteY167" fmla="*/ 2432858 h 3890356"/>
              <a:gd name="connsiteX168" fmla="*/ 1031352 w 2186880"/>
              <a:gd name="connsiteY168" fmla="*/ 2427316 h 3890356"/>
              <a:gd name="connsiteX169" fmla="*/ 1092312 w 2186880"/>
              <a:gd name="connsiteY169" fmla="*/ 2416232 h 3890356"/>
              <a:gd name="connsiteX170" fmla="*/ 1136646 w 2186880"/>
              <a:gd name="connsiteY170" fmla="*/ 2399607 h 3890356"/>
              <a:gd name="connsiteX171" fmla="*/ 1225315 w 2186880"/>
              <a:gd name="connsiteY171" fmla="*/ 2410691 h 3890356"/>
              <a:gd name="connsiteX172" fmla="*/ 1241941 w 2186880"/>
              <a:gd name="connsiteY172" fmla="*/ 2427316 h 3890356"/>
              <a:gd name="connsiteX173" fmla="*/ 1258566 w 2186880"/>
              <a:gd name="connsiteY173" fmla="*/ 2432858 h 3890356"/>
              <a:gd name="connsiteX174" fmla="*/ 1286275 w 2186880"/>
              <a:gd name="connsiteY174" fmla="*/ 2449483 h 3890356"/>
              <a:gd name="connsiteX175" fmla="*/ 1297359 w 2186880"/>
              <a:gd name="connsiteY175" fmla="*/ 2488276 h 3890356"/>
              <a:gd name="connsiteX176" fmla="*/ 1308443 w 2186880"/>
              <a:gd name="connsiteY176" fmla="*/ 2521527 h 3890356"/>
              <a:gd name="connsiteX177" fmla="*/ 1308443 w 2186880"/>
              <a:gd name="connsiteY177" fmla="*/ 3081251 h 3890356"/>
              <a:gd name="connsiteX178" fmla="*/ 1297359 w 2186880"/>
              <a:gd name="connsiteY178" fmla="*/ 3114501 h 3890356"/>
              <a:gd name="connsiteX179" fmla="*/ 1275192 w 2186880"/>
              <a:gd name="connsiteY179" fmla="*/ 3131127 h 3890356"/>
              <a:gd name="connsiteX180" fmla="*/ 1241941 w 2186880"/>
              <a:gd name="connsiteY180" fmla="*/ 3142211 h 3890356"/>
              <a:gd name="connsiteX181" fmla="*/ 1192065 w 2186880"/>
              <a:gd name="connsiteY181" fmla="*/ 3158836 h 3890356"/>
              <a:gd name="connsiteX182" fmla="*/ 1003643 w 2186880"/>
              <a:gd name="connsiteY182" fmla="*/ 3147752 h 3890356"/>
              <a:gd name="connsiteX183" fmla="*/ 975934 w 2186880"/>
              <a:gd name="connsiteY183" fmla="*/ 3142211 h 3890356"/>
              <a:gd name="connsiteX184" fmla="*/ 926057 w 2186880"/>
              <a:gd name="connsiteY184" fmla="*/ 3103418 h 3890356"/>
              <a:gd name="connsiteX185" fmla="*/ 898348 w 2186880"/>
              <a:gd name="connsiteY185" fmla="*/ 3086792 h 3890356"/>
              <a:gd name="connsiteX186" fmla="*/ 854014 w 2186880"/>
              <a:gd name="connsiteY186" fmla="*/ 3064625 h 3890356"/>
              <a:gd name="connsiteX187" fmla="*/ 815221 w 2186880"/>
              <a:gd name="connsiteY187" fmla="*/ 3036916 h 3890356"/>
              <a:gd name="connsiteX188" fmla="*/ 798595 w 2186880"/>
              <a:gd name="connsiteY188" fmla="*/ 3031374 h 3890356"/>
              <a:gd name="connsiteX189" fmla="*/ 776428 w 2186880"/>
              <a:gd name="connsiteY189" fmla="*/ 3014749 h 3890356"/>
              <a:gd name="connsiteX190" fmla="*/ 759803 w 2186880"/>
              <a:gd name="connsiteY190" fmla="*/ 3003665 h 3890356"/>
              <a:gd name="connsiteX191" fmla="*/ 721010 w 2186880"/>
              <a:gd name="connsiteY191" fmla="*/ 2970414 h 3890356"/>
              <a:gd name="connsiteX192" fmla="*/ 693301 w 2186880"/>
              <a:gd name="connsiteY192" fmla="*/ 2953789 h 3890356"/>
              <a:gd name="connsiteX193" fmla="*/ 654508 w 2186880"/>
              <a:gd name="connsiteY193" fmla="*/ 2926080 h 3890356"/>
              <a:gd name="connsiteX194" fmla="*/ 604632 w 2186880"/>
              <a:gd name="connsiteY194" fmla="*/ 2898371 h 3890356"/>
              <a:gd name="connsiteX195" fmla="*/ 588006 w 2186880"/>
              <a:gd name="connsiteY195" fmla="*/ 2870661 h 3890356"/>
              <a:gd name="connsiteX196" fmla="*/ 554755 w 2186880"/>
              <a:gd name="connsiteY196" fmla="*/ 2859578 h 3890356"/>
              <a:gd name="connsiteX197" fmla="*/ 488254 w 2186880"/>
              <a:gd name="connsiteY197" fmla="*/ 2804160 h 3890356"/>
              <a:gd name="connsiteX198" fmla="*/ 466086 w 2186880"/>
              <a:gd name="connsiteY198" fmla="*/ 2798618 h 3890356"/>
              <a:gd name="connsiteX199" fmla="*/ 449461 w 2186880"/>
              <a:gd name="connsiteY199" fmla="*/ 2787534 h 3890356"/>
              <a:gd name="connsiteX200" fmla="*/ 416210 w 2186880"/>
              <a:gd name="connsiteY200" fmla="*/ 2754283 h 3890356"/>
              <a:gd name="connsiteX201" fmla="*/ 399585 w 2186880"/>
              <a:gd name="connsiteY201" fmla="*/ 2748741 h 3890356"/>
              <a:gd name="connsiteX202" fmla="*/ 382959 w 2186880"/>
              <a:gd name="connsiteY202" fmla="*/ 2737658 h 3890356"/>
              <a:gd name="connsiteX203" fmla="*/ 366334 w 2186880"/>
              <a:gd name="connsiteY203" fmla="*/ 2732116 h 3890356"/>
              <a:gd name="connsiteX204" fmla="*/ 349708 w 2186880"/>
              <a:gd name="connsiteY204" fmla="*/ 2721032 h 3890356"/>
              <a:gd name="connsiteX205" fmla="*/ 333083 w 2186880"/>
              <a:gd name="connsiteY205" fmla="*/ 2715491 h 3890356"/>
              <a:gd name="connsiteX206" fmla="*/ 238872 w 2186880"/>
              <a:gd name="connsiteY206" fmla="*/ 2698865 h 3890356"/>
              <a:gd name="connsiteX207" fmla="*/ 128035 w 2186880"/>
              <a:gd name="connsiteY207" fmla="*/ 2709949 h 3890356"/>
              <a:gd name="connsiteX208" fmla="*/ 89243 w 2186880"/>
              <a:gd name="connsiteY208" fmla="*/ 2726574 h 3890356"/>
              <a:gd name="connsiteX209" fmla="*/ 61534 w 2186880"/>
              <a:gd name="connsiteY209" fmla="*/ 2732116 h 3890356"/>
              <a:gd name="connsiteX210" fmla="*/ 44908 w 2186880"/>
              <a:gd name="connsiteY210" fmla="*/ 2737658 h 3890356"/>
              <a:gd name="connsiteX211" fmla="*/ 39366 w 2186880"/>
              <a:gd name="connsiteY211" fmla="*/ 2754283 h 3890356"/>
              <a:gd name="connsiteX212" fmla="*/ 28283 w 2186880"/>
              <a:gd name="connsiteY212" fmla="*/ 2781992 h 3890356"/>
              <a:gd name="connsiteX213" fmla="*/ 33825 w 2186880"/>
              <a:gd name="connsiteY213" fmla="*/ 2898371 h 3890356"/>
              <a:gd name="connsiteX214" fmla="*/ 50450 w 2186880"/>
              <a:gd name="connsiteY214" fmla="*/ 2987040 h 3890356"/>
              <a:gd name="connsiteX215" fmla="*/ 44908 w 2186880"/>
              <a:gd name="connsiteY215" fmla="*/ 3197629 h 3890356"/>
              <a:gd name="connsiteX216" fmla="*/ 22741 w 2186880"/>
              <a:gd name="connsiteY216" fmla="*/ 3369425 h 3890356"/>
              <a:gd name="connsiteX217" fmla="*/ 17199 w 2186880"/>
              <a:gd name="connsiteY217" fmla="*/ 3452552 h 3890356"/>
              <a:gd name="connsiteX218" fmla="*/ 574 w 2186880"/>
              <a:gd name="connsiteY218" fmla="*/ 3657600 h 3890356"/>
              <a:gd name="connsiteX219" fmla="*/ 574 w 2186880"/>
              <a:gd name="connsiteY219" fmla="*/ 3890356 h 389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2186880" h="3890356">
                <a:moveTo>
                  <a:pt x="166828" y="0"/>
                </a:moveTo>
                <a:cubicBezTo>
                  <a:pt x="164981" y="164407"/>
                  <a:pt x="165728" y="328864"/>
                  <a:pt x="161286" y="493221"/>
                </a:cubicBezTo>
                <a:cubicBezTo>
                  <a:pt x="156820" y="658472"/>
                  <a:pt x="132314" y="593631"/>
                  <a:pt x="155745" y="786938"/>
                </a:cubicBezTo>
                <a:cubicBezTo>
                  <a:pt x="156546" y="793550"/>
                  <a:pt x="166052" y="795915"/>
                  <a:pt x="172370" y="798021"/>
                </a:cubicBezTo>
                <a:cubicBezTo>
                  <a:pt x="202432" y="808042"/>
                  <a:pt x="235387" y="810748"/>
                  <a:pt x="266581" y="814647"/>
                </a:cubicBezTo>
                <a:cubicBezTo>
                  <a:pt x="322861" y="852169"/>
                  <a:pt x="278978" y="827605"/>
                  <a:pt x="427294" y="820189"/>
                </a:cubicBezTo>
                <a:cubicBezTo>
                  <a:pt x="453189" y="818894"/>
                  <a:pt x="479017" y="816494"/>
                  <a:pt x="504879" y="814647"/>
                </a:cubicBezTo>
                <a:cubicBezTo>
                  <a:pt x="519657" y="810952"/>
                  <a:pt x="534277" y="806551"/>
                  <a:pt x="549214" y="803563"/>
                </a:cubicBezTo>
                <a:cubicBezTo>
                  <a:pt x="562022" y="801001"/>
                  <a:pt x="575730" y="802485"/>
                  <a:pt x="588006" y="798021"/>
                </a:cubicBezTo>
                <a:cubicBezTo>
                  <a:pt x="596686" y="794865"/>
                  <a:pt x="601765" y="785218"/>
                  <a:pt x="610174" y="781396"/>
                </a:cubicBezTo>
                <a:cubicBezTo>
                  <a:pt x="622417" y="775831"/>
                  <a:pt x="636414" y="775140"/>
                  <a:pt x="648966" y="770312"/>
                </a:cubicBezTo>
                <a:cubicBezTo>
                  <a:pt x="660532" y="765864"/>
                  <a:pt x="670936" y="758815"/>
                  <a:pt x="682217" y="753687"/>
                </a:cubicBezTo>
                <a:cubicBezTo>
                  <a:pt x="729916" y="732006"/>
                  <a:pt x="690384" y="750964"/>
                  <a:pt x="732094" y="737061"/>
                </a:cubicBezTo>
                <a:cubicBezTo>
                  <a:pt x="786776" y="718834"/>
                  <a:pt x="732789" y="731381"/>
                  <a:pt x="787512" y="720436"/>
                </a:cubicBezTo>
                <a:cubicBezTo>
                  <a:pt x="835156" y="688671"/>
                  <a:pt x="774875" y="726754"/>
                  <a:pt x="820763" y="703811"/>
                </a:cubicBezTo>
                <a:cubicBezTo>
                  <a:pt x="826720" y="700832"/>
                  <a:pt x="831740" y="696257"/>
                  <a:pt x="837388" y="692727"/>
                </a:cubicBezTo>
                <a:cubicBezTo>
                  <a:pt x="846522" y="687018"/>
                  <a:pt x="855963" y="681810"/>
                  <a:pt x="865097" y="676101"/>
                </a:cubicBezTo>
                <a:cubicBezTo>
                  <a:pt x="870745" y="672571"/>
                  <a:pt x="875766" y="667997"/>
                  <a:pt x="881723" y="665018"/>
                </a:cubicBezTo>
                <a:cubicBezTo>
                  <a:pt x="886948" y="662406"/>
                  <a:pt x="893123" y="662088"/>
                  <a:pt x="898348" y="659476"/>
                </a:cubicBezTo>
                <a:cubicBezTo>
                  <a:pt x="904305" y="656497"/>
                  <a:pt x="909016" y="651371"/>
                  <a:pt x="914974" y="648392"/>
                </a:cubicBezTo>
                <a:cubicBezTo>
                  <a:pt x="922920" y="644419"/>
                  <a:pt x="946670" y="639083"/>
                  <a:pt x="953766" y="637309"/>
                </a:cubicBezTo>
                <a:cubicBezTo>
                  <a:pt x="959308" y="633614"/>
                  <a:pt x="964435" y="629204"/>
                  <a:pt x="970392" y="626225"/>
                </a:cubicBezTo>
                <a:cubicBezTo>
                  <a:pt x="1016289" y="603276"/>
                  <a:pt x="955985" y="641369"/>
                  <a:pt x="1003643" y="609600"/>
                </a:cubicBezTo>
                <a:cubicBezTo>
                  <a:pt x="1005490" y="604058"/>
                  <a:pt x="1005945" y="597835"/>
                  <a:pt x="1009185" y="592974"/>
                </a:cubicBezTo>
                <a:cubicBezTo>
                  <a:pt x="1024413" y="570132"/>
                  <a:pt x="1032773" y="575780"/>
                  <a:pt x="1059061" y="565265"/>
                </a:cubicBezTo>
                <a:cubicBezTo>
                  <a:pt x="1076635" y="558235"/>
                  <a:pt x="1082860" y="553093"/>
                  <a:pt x="1097854" y="543098"/>
                </a:cubicBezTo>
                <a:cubicBezTo>
                  <a:pt x="1101548" y="537556"/>
                  <a:pt x="1103736" y="530633"/>
                  <a:pt x="1108937" y="526472"/>
                </a:cubicBezTo>
                <a:cubicBezTo>
                  <a:pt x="1113499" y="522823"/>
                  <a:pt x="1120338" y="523543"/>
                  <a:pt x="1125563" y="520931"/>
                </a:cubicBezTo>
                <a:cubicBezTo>
                  <a:pt x="1131520" y="517952"/>
                  <a:pt x="1136231" y="512826"/>
                  <a:pt x="1142188" y="509847"/>
                </a:cubicBezTo>
                <a:cubicBezTo>
                  <a:pt x="1150137" y="505872"/>
                  <a:pt x="1173880" y="500538"/>
                  <a:pt x="1180981" y="498763"/>
                </a:cubicBezTo>
                <a:cubicBezTo>
                  <a:pt x="1190217" y="493221"/>
                  <a:pt x="1197946" y="482905"/>
                  <a:pt x="1208690" y="482138"/>
                </a:cubicBezTo>
                <a:cubicBezTo>
                  <a:pt x="1213645" y="481784"/>
                  <a:pt x="1265459" y="494944"/>
                  <a:pt x="1280734" y="498763"/>
                </a:cubicBezTo>
                <a:cubicBezTo>
                  <a:pt x="1294659" y="540546"/>
                  <a:pt x="1275876" y="489050"/>
                  <a:pt x="1297359" y="532014"/>
                </a:cubicBezTo>
                <a:cubicBezTo>
                  <a:pt x="1299972" y="537239"/>
                  <a:pt x="1300600" y="543271"/>
                  <a:pt x="1302901" y="548640"/>
                </a:cubicBezTo>
                <a:cubicBezTo>
                  <a:pt x="1306155" y="556233"/>
                  <a:pt x="1310290" y="563418"/>
                  <a:pt x="1313985" y="570807"/>
                </a:cubicBezTo>
                <a:cubicBezTo>
                  <a:pt x="1315832" y="624378"/>
                  <a:pt x="1320314" y="677923"/>
                  <a:pt x="1319526" y="731520"/>
                </a:cubicBezTo>
                <a:cubicBezTo>
                  <a:pt x="1318070" y="830525"/>
                  <a:pt x="1310350" y="922862"/>
                  <a:pt x="1302901" y="1019694"/>
                </a:cubicBezTo>
                <a:cubicBezTo>
                  <a:pt x="1306596" y="1054792"/>
                  <a:pt x="1289753" y="1099331"/>
                  <a:pt x="1313985" y="1124989"/>
                </a:cubicBezTo>
                <a:cubicBezTo>
                  <a:pt x="1333053" y="1145179"/>
                  <a:pt x="1369575" y="1123039"/>
                  <a:pt x="1397112" y="1119447"/>
                </a:cubicBezTo>
                <a:cubicBezTo>
                  <a:pt x="1412217" y="1117477"/>
                  <a:pt x="1426420" y="1110867"/>
                  <a:pt x="1441446" y="1108363"/>
                </a:cubicBezTo>
                <a:cubicBezTo>
                  <a:pt x="1470827" y="1103466"/>
                  <a:pt x="1500559" y="1100974"/>
                  <a:pt x="1530115" y="1097280"/>
                </a:cubicBezTo>
                <a:cubicBezTo>
                  <a:pt x="1537504" y="1095433"/>
                  <a:pt x="1545057" y="1094147"/>
                  <a:pt x="1552283" y="1091738"/>
                </a:cubicBezTo>
                <a:cubicBezTo>
                  <a:pt x="1561720" y="1088592"/>
                  <a:pt x="1570678" y="1084147"/>
                  <a:pt x="1579992" y="1080654"/>
                </a:cubicBezTo>
                <a:cubicBezTo>
                  <a:pt x="1585462" y="1078603"/>
                  <a:pt x="1591075" y="1076959"/>
                  <a:pt x="1596617" y="1075112"/>
                </a:cubicBezTo>
                <a:cubicBezTo>
                  <a:pt x="1639849" y="1031883"/>
                  <a:pt x="1584346" y="1083878"/>
                  <a:pt x="1635410" y="1047403"/>
                </a:cubicBezTo>
                <a:cubicBezTo>
                  <a:pt x="1670965" y="1022006"/>
                  <a:pt x="1631268" y="1035970"/>
                  <a:pt x="1674203" y="1025236"/>
                </a:cubicBezTo>
                <a:cubicBezTo>
                  <a:pt x="1710446" y="988993"/>
                  <a:pt x="1667569" y="1025722"/>
                  <a:pt x="1718537" y="1003069"/>
                </a:cubicBezTo>
                <a:cubicBezTo>
                  <a:pt x="1726978" y="999318"/>
                  <a:pt x="1733492" y="992213"/>
                  <a:pt x="1740705" y="986443"/>
                </a:cubicBezTo>
                <a:cubicBezTo>
                  <a:pt x="1748894" y="979892"/>
                  <a:pt x="1775882" y="955000"/>
                  <a:pt x="1790581" y="947651"/>
                </a:cubicBezTo>
                <a:cubicBezTo>
                  <a:pt x="1795806" y="945039"/>
                  <a:pt x="1801664" y="943956"/>
                  <a:pt x="1807206" y="942109"/>
                </a:cubicBezTo>
                <a:cubicBezTo>
                  <a:pt x="1819463" y="929852"/>
                  <a:pt x="1825026" y="922115"/>
                  <a:pt x="1840457" y="914400"/>
                </a:cubicBezTo>
                <a:cubicBezTo>
                  <a:pt x="1845682" y="911788"/>
                  <a:pt x="1851541" y="910705"/>
                  <a:pt x="1857083" y="908858"/>
                </a:cubicBezTo>
                <a:cubicBezTo>
                  <a:pt x="1862625" y="905163"/>
                  <a:pt x="1867751" y="900753"/>
                  <a:pt x="1873708" y="897774"/>
                </a:cubicBezTo>
                <a:cubicBezTo>
                  <a:pt x="1878933" y="895161"/>
                  <a:pt x="1885813" y="895931"/>
                  <a:pt x="1890334" y="892232"/>
                </a:cubicBezTo>
                <a:cubicBezTo>
                  <a:pt x="1955965" y="838534"/>
                  <a:pt x="1908594" y="854417"/>
                  <a:pt x="1956835" y="842356"/>
                </a:cubicBezTo>
                <a:cubicBezTo>
                  <a:pt x="1962377" y="838661"/>
                  <a:pt x="1967374" y="833977"/>
                  <a:pt x="1973461" y="831272"/>
                </a:cubicBezTo>
                <a:cubicBezTo>
                  <a:pt x="1984137" y="826527"/>
                  <a:pt x="2006712" y="820189"/>
                  <a:pt x="2006712" y="820189"/>
                </a:cubicBezTo>
                <a:cubicBezTo>
                  <a:pt x="2009243" y="818291"/>
                  <a:pt x="2039196" y="795184"/>
                  <a:pt x="2045505" y="792480"/>
                </a:cubicBezTo>
                <a:cubicBezTo>
                  <a:pt x="2052506" y="789480"/>
                  <a:pt x="2060283" y="788785"/>
                  <a:pt x="2067672" y="786938"/>
                </a:cubicBezTo>
                <a:cubicBezTo>
                  <a:pt x="2073214" y="783243"/>
                  <a:pt x="2077677" y="776590"/>
                  <a:pt x="2084297" y="775854"/>
                </a:cubicBezTo>
                <a:cubicBezTo>
                  <a:pt x="2098926" y="774228"/>
                  <a:pt x="2119565" y="782068"/>
                  <a:pt x="2134174" y="786938"/>
                </a:cubicBezTo>
                <a:cubicBezTo>
                  <a:pt x="2137868" y="792480"/>
                  <a:pt x="2140548" y="798854"/>
                  <a:pt x="2145257" y="803563"/>
                </a:cubicBezTo>
                <a:cubicBezTo>
                  <a:pt x="2149967" y="808273"/>
                  <a:pt x="2157619" y="809530"/>
                  <a:pt x="2161883" y="814647"/>
                </a:cubicBezTo>
                <a:cubicBezTo>
                  <a:pt x="2167172" y="820993"/>
                  <a:pt x="2169272" y="829425"/>
                  <a:pt x="2172966" y="836814"/>
                </a:cubicBezTo>
                <a:cubicBezTo>
                  <a:pt x="2195098" y="1058126"/>
                  <a:pt x="2189025" y="974969"/>
                  <a:pt x="2167425" y="1424247"/>
                </a:cubicBezTo>
                <a:cubicBezTo>
                  <a:pt x="2166279" y="1448090"/>
                  <a:pt x="2152034" y="1466728"/>
                  <a:pt x="2139715" y="1485207"/>
                </a:cubicBezTo>
                <a:cubicBezTo>
                  <a:pt x="2125790" y="1526986"/>
                  <a:pt x="2144572" y="1475494"/>
                  <a:pt x="2123090" y="1518458"/>
                </a:cubicBezTo>
                <a:cubicBezTo>
                  <a:pt x="2120478" y="1523683"/>
                  <a:pt x="2121197" y="1530522"/>
                  <a:pt x="2117548" y="1535083"/>
                </a:cubicBezTo>
                <a:cubicBezTo>
                  <a:pt x="2113387" y="1540284"/>
                  <a:pt x="2106465" y="1542472"/>
                  <a:pt x="2100923" y="1546167"/>
                </a:cubicBezTo>
                <a:cubicBezTo>
                  <a:pt x="2099240" y="1550375"/>
                  <a:pt x="2083933" y="1590865"/>
                  <a:pt x="2078755" y="1596043"/>
                </a:cubicBezTo>
                <a:cubicBezTo>
                  <a:pt x="2071138" y="1603660"/>
                  <a:pt x="2060282" y="1607127"/>
                  <a:pt x="2051046" y="1612669"/>
                </a:cubicBezTo>
                <a:cubicBezTo>
                  <a:pt x="2038957" y="1648940"/>
                  <a:pt x="2055748" y="1613342"/>
                  <a:pt x="2028879" y="1634836"/>
                </a:cubicBezTo>
                <a:cubicBezTo>
                  <a:pt x="2023678" y="1638997"/>
                  <a:pt x="2021490" y="1645919"/>
                  <a:pt x="2017795" y="1651461"/>
                </a:cubicBezTo>
                <a:cubicBezTo>
                  <a:pt x="1993781" y="1649614"/>
                  <a:pt x="1968719" y="1653173"/>
                  <a:pt x="1945752" y="1645920"/>
                </a:cubicBezTo>
                <a:cubicBezTo>
                  <a:pt x="1931994" y="1641575"/>
                  <a:pt x="1923890" y="1627069"/>
                  <a:pt x="1912501" y="1618211"/>
                </a:cubicBezTo>
                <a:cubicBezTo>
                  <a:pt x="1907243" y="1614122"/>
                  <a:pt x="1900992" y="1611391"/>
                  <a:pt x="1895875" y="1607127"/>
                </a:cubicBezTo>
                <a:cubicBezTo>
                  <a:pt x="1889854" y="1602110"/>
                  <a:pt x="1885108" y="1595708"/>
                  <a:pt x="1879250" y="1590501"/>
                </a:cubicBezTo>
                <a:cubicBezTo>
                  <a:pt x="1868467" y="1580916"/>
                  <a:pt x="1856201" y="1572994"/>
                  <a:pt x="1845999" y="1562792"/>
                </a:cubicBezTo>
                <a:cubicBezTo>
                  <a:pt x="1804755" y="1521548"/>
                  <a:pt x="1851931" y="1555663"/>
                  <a:pt x="1812748" y="1529541"/>
                </a:cubicBezTo>
                <a:cubicBezTo>
                  <a:pt x="1809054" y="1523999"/>
                  <a:pt x="1806866" y="1517077"/>
                  <a:pt x="1801665" y="1512916"/>
                </a:cubicBezTo>
                <a:cubicBezTo>
                  <a:pt x="1797103" y="1509267"/>
                  <a:pt x="1789170" y="1511505"/>
                  <a:pt x="1785039" y="1507374"/>
                </a:cubicBezTo>
                <a:cubicBezTo>
                  <a:pt x="1740575" y="1462910"/>
                  <a:pt x="1783866" y="1481121"/>
                  <a:pt x="1746246" y="1468581"/>
                </a:cubicBezTo>
                <a:cubicBezTo>
                  <a:pt x="1740704" y="1459345"/>
                  <a:pt x="1737238" y="1448488"/>
                  <a:pt x="1729621" y="1440872"/>
                </a:cubicBezTo>
                <a:cubicBezTo>
                  <a:pt x="1725490" y="1436741"/>
                  <a:pt x="1717126" y="1439462"/>
                  <a:pt x="1712995" y="1435331"/>
                </a:cubicBezTo>
                <a:cubicBezTo>
                  <a:pt x="1708864" y="1431200"/>
                  <a:pt x="1711103" y="1423267"/>
                  <a:pt x="1707454" y="1418705"/>
                </a:cubicBezTo>
                <a:cubicBezTo>
                  <a:pt x="1699641" y="1408938"/>
                  <a:pt x="1685156" y="1405730"/>
                  <a:pt x="1674203" y="1402080"/>
                </a:cubicBezTo>
                <a:cubicBezTo>
                  <a:pt x="1672356" y="1396538"/>
                  <a:pt x="1672792" y="1389585"/>
                  <a:pt x="1668661" y="1385454"/>
                </a:cubicBezTo>
                <a:cubicBezTo>
                  <a:pt x="1664530" y="1381323"/>
                  <a:pt x="1657260" y="1382524"/>
                  <a:pt x="1652035" y="1379912"/>
                </a:cubicBezTo>
                <a:cubicBezTo>
                  <a:pt x="1646078" y="1376934"/>
                  <a:pt x="1640952" y="1372523"/>
                  <a:pt x="1635410" y="1368829"/>
                </a:cubicBezTo>
                <a:cubicBezTo>
                  <a:pt x="1629868" y="1361440"/>
                  <a:pt x="1625688" y="1352797"/>
                  <a:pt x="1618785" y="1346661"/>
                </a:cubicBezTo>
                <a:cubicBezTo>
                  <a:pt x="1608829" y="1337811"/>
                  <a:pt x="1596618" y="1331883"/>
                  <a:pt x="1585534" y="1324494"/>
                </a:cubicBezTo>
                <a:cubicBezTo>
                  <a:pt x="1579992" y="1320800"/>
                  <a:pt x="1575370" y="1315026"/>
                  <a:pt x="1568908" y="1313411"/>
                </a:cubicBezTo>
                <a:lnTo>
                  <a:pt x="1546741" y="1307869"/>
                </a:lnTo>
                <a:cubicBezTo>
                  <a:pt x="1541199" y="1304174"/>
                  <a:pt x="1534276" y="1301986"/>
                  <a:pt x="1530115" y="1296785"/>
                </a:cubicBezTo>
                <a:cubicBezTo>
                  <a:pt x="1526466" y="1292224"/>
                  <a:pt x="1529327" y="1283555"/>
                  <a:pt x="1524574" y="1280160"/>
                </a:cubicBezTo>
                <a:cubicBezTo>
                  <a:pt x="1515067" y="1273369"/>
                  <a:pt x="1491323" y="1269076"/>
                  <a:pt x="1491323" y="1269076"/>
                </a:cubicBezTo>
                <a:cubicBezTo>
                  <a:pt x="1485781" y="1261687"/>
                  <a:pt x="1482529" y="1251804"/>
                  <a:pt x="1474697" y="1246909"/>
                </a:cubicBezTo>
                <a:cubicBezTo>
                  <a:pt x="1466709" y="1241917"/>
                  <a:pt x="1455924" y="1244346"/>
                  <a:pt x="1446988" y="1241367"/>
                </a:cubicBezTo>
                <a:cubicBezTo>
                  <a:pt x="1439151" y="1238754"/>
                  <a:pt x="1432414" y="1233537"/>
                  <a:pt x="1424821" y="1230283"/>
                </a:cubicBezTo>
                <a:cubicBezTo>
                  <a:pt x="1414526" y="1225871"/>
                  <a:pt x="1396187" y="1221544"/>
                  <a:pt x="1386028" y="1219200"/>
                </a:cubicBezTo>
                <a:lnTo>
                  <a:pt x="1336152" y="1208116"/>
                </a:lnTo>
                <a:cubicBezTo>
                  <a:pt x="1323221" y="1209963"/>
                  <a:pt x="1309042" y="1207816"/>
                  <a:pt x="1297359" y="1213658"/>
                </a:cubicBezTo>
                <a:cubicBezTo>
                  <a:pt x="1289098" y="1217789"/>
                  <a:pt x="1281653" y="1226635"/>
                  <a:pt x="1280734" y="1235825"/>
                </a:cubicBezTo>
                <a:cubicBezTo>
                  <a:pt x="1277787" y="1265292"/>
                  <a:pt x="1284004" y="1294967"/>
                  <a:pt x="1286275" y="1324494"/>
                </a:cubicBezTo>
                <a:cubicBezTo>
                  <a:pt x="1289695" y="1368959"/>
                  <a:pt x="1291599" y="1378386"/>
                  <a:pt x="1297359" y="1418705"/>
                </a:cubicBezTo>
                <a:cubicBezTo>
                  <a:pt x="1295512" y="1511069"/>
                  <a:pt x="1297038" y="1603561"/>
                  <a:pt x="1291817" y="1695796"/>
                </a:cubicBezTo>
                <a:cubicBezTo>
                  <a:pt x="1291441" y="1702446"/>
                  <a:pt x="1282840" y="1706103"/>
                  <a:pt x="1280734" y="1712421"/>
                </a:cubicBezTo>
                <a:cubicBezTo>
                  <a:pt x="1277181" y="1723081"/>
                  <a:pt x="1277039" y="1734588"/>
                  <a:pt x="1275192" y="1745672"/>
                </a:cubicBezTo>
                <a:cubicBezTo>
                  <a:pt x="1251177" y="1741978"/>
                  <a:pt x="1226720" y="1740482"/>
                  <a:pt x="1203148" y="1734589"/>
                </a:cubicBezTo>
                <a:cubicBezTo>
                  <a:pt x="1154212" y="1722355"/>
                  <a:pt x="1137442" y="1707612"/>
                  <a:pt x="1092312" y="1690254"/>
                </a:cubicBezTo>
                <a:cubicBezTo>
                  <a:pt x="1085203" y="1687520"/>
                  <a:pt x="1077534" y="1686559"/>
                  <a:pt x="1070145" y="1684712"/>
                </a:cubicBezTo>
                <a:cubicBezTo>
                  <a:pt x="1064603" y="1679170"/>
                  <a:pt x="1059540" y="1673104"/>
                  <a:pt x="1053519" y="1668087"/>
                </a:cubicBezTo>
                <a:cubicBezTo>
                  <a:pt x="1007226" y="1629510"/>
                  <a:pt x="1068841" y="1688949"/>
                  <a:pt x="1020268" y="1640378"/>
                </a:cubicBezTo>
                <a:cubicBezTo>
                  <a:pt x="1018421" y="1634836"/>
                  <a:pt x="1018466" y="1628240"/>
                  <a:pt x="1014726" y="1623752"/>
                </a:cubicBezTo>
                <a:cubicBezTo>
                  <a:pt x="1008813" y="1616657"/>
                  <a:pt x="999572" y="1613138"/>
                  <a:pt x="992559" y="1607127"/>
                </a:cubicBezTo>
                <a:cubicBezTo>
                  <a:pt x="986609" y="1602026"/>
                  <a:pt x="981034" y="1596452"/>
                  <a:pt x="975934" y="1590501"/>
                </a:cubicBezTo>
                <a:cubicBezTo>
                  <a:pt x="969923" y="1583488"/>
                  <a:pt x="964677" y="1575850"/>
                  <a:pt x="959308" y="1568334"/>
                </a:cubicBezTo>
                <a:cubicBezTo>
                  <a:pt x="955437" y="1562914"/>
                  <a:pt x="953873" y="1555239"/>
                  <a:pt x="948225" y="1551709"/>
                </a:cubicBezTo>
                <a:cubicBezTo>
                  <a:pt x="938318" y="1545517"/>
                  <a:pt x="926058" y="1544320"/>
                  <a:pt x="914974" y="1540625"/>
                </a:cubicBezTo>
                <a:cubicBezTo>
                  <a:pt x="903890" y="1525847"/>
                  <a:pt x="893745" y="1510316"/>
                  <a:pt x="881723" y="1496291"/>
                </a:cubicBezTo>
                <a:cubicBezTo>
                  <a:pt x="871522" y="1484390"/>
                  <a:pt x="857167" y="1476082"/>
                  <a:pt x="848472" y="1463040"/>
                </a:cubicBezTo>
                <a:cubicBezTo>
                  <a:pt x="844777" y="1457498"/>
                  <a:pt x="842445" y="1450749"/>
                  <a:pt x="837388" y="1446414"/>
                </a:cubicBezTo>
                <a:cubicBezTo>
                  <a:pt x="829210" y="1439404"/>
                  <a:pt x="818296" y="1436252"/>
                  <a:pt x="809679" y="1429789"/>
                </a:cubicBezTo>
                <a:cubicBezTo>
                  <a:pt x="803409" y="1425087"/>
                  <a:pt x="798596" y="1418705"/>
                  <a:pt x="793054" y="1413163"/>
                </a:cubicBezTo>
                <a:cubicBezTo>
                  <a:pt x="791207" y="1407621"/>
                  <a:pt x="790752" y="1401398"/>
                  <a:pt x="787512" y="1396538"/>
                </a:cubicBezTo>
                <a:cubicBezTo>
                  <a:pt x="774419" y="1376899"/>
                  <a:pt x="762284" y="1377617"/>
                  <a:pt x="743177" y="1363287"/>
                </a:cubicBezTo>
                <a:cubicBezTo>
                  <a:pt x="698243" y="1329586"/>
                  <a:pt x="757244" y="1362007"/>
                  <a:pt x="704385" y="1335578"/>
                </a:cubicBezTo>
                <a:cubicBezTo>
                  <a:pt x="696996" y="1326342"/>
                  <a:pt x="689314" y="1317332"/>
                  <a:pt x="682217" y="1307869"/>
                </a:cubicBezTo>
                <a:cubicBezTo>
                  <a:pt x="678221" y="1302541"/>
                  <a:pt x="676146" y="1295629"/>
                  <a:pt x="671134" y="1291243"/>
                </a:cubicBezTo>
                <a:cubicBezTo>
                  <a:pt x="661109" y="1282471"/>
                  <a:pt x="647839" y="1277926"/>
                  <a:pt x="637883" y="1269076"/>
                </a:cubicBezTo>
                <a:cubicBezTo>
                  <a:pt x="630980" y="1262940"/>
                  <a:pt x="628727" y="1252342"/>
                  <a:pt x="621257" y="1246909"/>
                </a:cubicBezTo>
                <a:cubicBezTo>
                  <a:pt x="607895" y="1237191"/>
                  <a:pt x="591701" y="1232130"/>
                  <a:pt x="576923" y="1224741"/>
                </a:cubicBezTo>
                <a:cubicBezTo>
                  <a:pt x="569534" y="1215505"/>
                  <a:pt x="561316" y="1206874"/>
                  <a:pt x="554755" y="1197032"/>
                </a:cubicBezTo>
                <a:cubicBezTo>
                  <a:pt x="550173" y="1190158"/>
                  <a:pt x="547771" y="1182038"/>
                  <a:pt x="543672" y="1174865"/>
                </a:cubicBezTo>
                <a:cubicBezTo>
                  <a:pt x="533514" y="1157088"/>
                  <a:pt x="524492" y="1146968"/>
                  <a:pt x="504879" y="1136072"/>
                </a:cubicBezTo>
                <a:cubicBezTo>
                  <a:pt x="498221" y="1132373"/>
                  <a:pt x="490101" y="1132378"/>
                  <a:pt x="482712" y="1130531"/>
                </a:cubicBezTo>
                <a:cubicBezTo>
                  <a:pt x="475323" y="1121294"/>
                  <a:pt x="467106" y="1112663"/>
                  <a:pt x="460545" y="1102821"/>
                </a:cubicBezTo>
                <a:cubicBezTo>
                  <a:pt x="455963" y="1095947"/>
                  <a:pt x="454750" y="1087000"/>
                  <a:pt x="449461" y="1080654"/>
                </a:cubicBezTo>
                <a:cubicBezTo>
                  <a:pt x="445197" y="1075537"/>
                  <a:pt x="438377" y="1073265"/>
                  <a:pt x="432835" y="1069571"/>
                </a:cubicBezTo>
                <a:cubicBezTo>
                  <a:pt x="420746" y="1033297"/>
                  <a:pt x="437537" y="1068898"/>
                  <a:pt x="410668" y="1047403"/>
                </a:cubicBezTo>
                <a:cubicBezTo>
                  <a:pt x="375876" y="1019569"/>
                  <a:pt x="428329" y="1037964"/>
                  <a:pt x="377417" y="1025236"/>
                </a:cubicBezTo>
                <a:cubicBezTo>
                  <a:pt x="371875" y="1021541"/>
                  <a:pt x="366749" y="1017131"/>
                  <a:pt x="360792" y="1014152"/>
                </a:cubicBezTo>
                <a:cubicBezTo>
                  <a:pt x="355567" y="1011540"/>
                  <a:pt x="348297" y="1012742"/>
                  <a:pt x="344166" y="1008611"/>
                </a:cubicBezTo>
                <a:cubicBezTo>
                  <a:pt x="336549" y="1000994"/>
                  <a:pt x="334634" y="989008"/>
                  <a:pt x="327541" y="980901"/>
                </a:cubicBezTo>
                <a:cubicBezTo>
                  <a:pt x="313727" y="965113"/>
                  <a:pt x="305897" y="964450"/>
                  <a:pt x="288748" y="958734"/>
                </a:cubicBezTo>
                <a:cubicBezTo>
                  <a:pt x="240719" y="962429"/>
                  <a:pt x="192576" y="964861"/>
                  <a:pt x="144661" y="969818"/>
                </a:cubicBezTo>
                <a:cubicBezTo>
                  <a:pt x="138850" y="970419"/>
                  <a:pt x="132166" y="971229"/>
                  <a:pt x="128035" y="975360"/>
                </a:cubicBezTo>
                <a:cubicBezTo>
                  <a:pt x="123905" y="979490"/>
                  <a:pt x="124341" y="986443"/>
                  <a:pt x="122494" y="991985"/>
                </a:cubicBezTo>
                <a:cubicBezTo>
                  <a:pt x="105524" y="1959237"/>
                  <a:pt x="136708" y="1348605"/>
                  <a:pt x="94785" y="1767840"/>
                </a:cubicBezTo>
                <a:cubicBezTo>
                  <a:pt x="82395" y="1891745"/>
                  <a:pt x="98329" y="1799998"/>
                  <a:pt x="78159" y="1900843"/>
                </a:cubicBezTo>
                <a:cubicBezTo>
                  <a:pt x="68512" y="2142003"/>
                  <a:pt x="66573" y="2129635"/>
                  <a:pt x="78159" y="2477192"/>
                </a:cubicBezTo>
                <a:cubicBezTo>
                  <a:pt x="78847" y="2497834"/>
                  <a:pt x="81829" y="2518875"/>
                  <a:pt x="89243" y="2538152"/>
                </a:cubicBezTo>
                <a:cubicBezTo>
                  <a:pt x="91634" y="2544368"/>
                  <a:pt x="100751" y="2544972"/>
                  <a:pt x="105868" y="2549236"/>
                </a:cubicBezTo>
                <a:cubicBezTo>
                  <a:pt x="148538" y="2584794"/>
                  <a:pt x="97842" y="2549426"/>
                  <a:pt x="139119" y="2576945"/>
                </a:cubicBezTo>
                <a:cubicBezTo>
                  <a:pt x="142814" y="2582487"/>
                  <a:pt x="143633" y="2592476"/>
                  <a:pt x="150203" y="2593571"/>
                </a:cubicBezTo>
                <a:cubicBezTo>
                  <a:pt x="187706" y="2599822"/>
                  <a:pt x="206600" y="2585747"/>
                  <a:pt x="238872" y="2576945"/>
                </a:cubicBezTo>
                <a:cubicBezTo>
                  <a:pt x="247959" y="2574467"/>
                  <a:pt x="257345" y="2573250"/>
                  <a:pt x="266581" y="2571403"/>
                </a:cubicBezTo>
                <a:cubicBezTo>
                  <a:pt x="273970" y="2567709"/>
                  <a:pt x="281013" y="2563221"/>
                  <a:pt x="288748" y="2560320"/>
                </a:cubicBezTo>
                <a:cubicBezTo>
                  <a:pt x="297695" y="2556965"/>
                  <a:pt x="331098" y="2550741"/>
                  <a:pt x="338625" y="2549236"/>
                </a:cubicBezTo>
                <a:cubicBezTo>
                  <a:pt x="386113" y="2525491"/>
                  <a:pt x="331605" y="2549553"/>
                  <a:pt x="410668" y="2532611"/>
                </a:cubicBezTo>
                <a:cubicBezTo>
                  <a:pt x="420395" y="2530527"/>
                  <a:pt x="428780" y="2524145"/>
                  <a:pt x="438377" y="2521527"/>
                </a:cubicBezTo>
                <a:cubicBezTo>
                  <a:pt x="449218" y="2518570"/>
                  <a:pt x="460624" y="2518262"/>
                  <a:pt x="471628" y="2515985"/>
                </a:cubicBezTo>
                <a:cubicBezTo>
                  <a:pt x="514206" y="2507176"/>
                  <a:pt x="556047" y="2494425"/>
                  <a:pt x="599090" y="2488276"/>
                </a:cubicBezTo>
                <a:cubicBezTo>
                  <a:pt x="612021" y="2486429"/>
                  <a:pt x="625074" y="2485296"/>
                  <a:pt x="637883" y="2482734"/>
                </a:cubicBezTo>
                <a:cubicBezTo>
                  <a:pt x="780402" y="2454231"/>
                  <a:pt x="562045" y="2489736"/>
                  <a:pt x="743177" y="2466109"/>
                </a:cubicBezTo>
                <a:cubicBezTo>
                  <a:pt x="765461" y="2463202"/>
                  <a:pt x="787475" y="2458494"/>
                  <a:pt x="809679" y="2455025"/>
                </a:cubicBezTo>
                <a:lnTo>
                  <a:pt x="920515" y="2438400"/>
                </a:lnTo>
                <a:cubicBezTo>
                  <a:pt x="933436" y="2436486"/>
                  <a:pt x="946284" y="2433860"/>
                  <a:pt x="959308" y="2432858"/>
                </a:cubicBezTo>
                <a:lnTo>
                  <a:pt x="1031352" y="2427316"/>
                </a:lnTo>
                <a:cubicBezTo>
                  <a:pt x="1051672" y="2423621"/>
                  <a:pt x="1072339" y="2421488"/>
                  <a:pt x="1092312" y="2416232"/>
                </a:cubicBezTo>
                <a:cubicBezTo>
                  <a:pt x="1107575" y="2412215"/>
                  <a:pt x="1120877" y="2400264"/>
                  <a:pt x="1136646" y="2399607"/>
                </a:cubicBezTo>
                <a:cubicBezTo>
                  <a:pt x="1166407" y="2398367"/>
                  <a:pt x="1195759" y="2406996"/>
                  <a:pt x="1225315" y="2410691"/>
                </a:cubicBezTo>
                <a:cubicBezTo>
                  <a:pt x="1230857" y="2416233"/>
                  <a:pt x="1235420" y="2422969"/>
                  <a:pt x="1241941" y="2427316"/>
                </a:cubicBezTo>
                <a:cubicBezTo>
                  <a:pt x="1246801" y="2430556"/>
                  <a:pt x="1253341" y="2430246"/>
                  <a:pt x="1258566" y="2432858"/>
                </a:cubicBezTo>
                <a:cubicBezTo>
                  <a:pt x="1268200" y="2437675"/>
                  <a:pt x="1277039" y="2443941"/>
                  <a:pt x="1286275" y="2449483"/>
                </a:cubicBezTo>
                <a:cubicBezTo>
                  <a:pt x="1304903" y="2505368"/>
                  <a:pt x="1276479" y="2418677"/>
                  <a:pt x="1297359" y="2488276"/>
                </a:cubicBezTo>
                <a:cubicBezTo>
                  <a:pt x="1300716" y="2499466"/>
                  <a:pt x="1304748" y="2510443"/>
                  <a:pt x="1308443" y="2521527"/>
                </a:cubicBezTo>
                <a:cubicBezTo>
                  <a:pt x="1331952" y="2733103"/>
                  <a:pt x="1322318" y="2628030"/>
                  <a:pt x="1308443" y="3081251"/>
                </a:cubicBezTo>
                <a:cubicBezTo>
                  <a:pt x="1308086" y="3092928"/>
                  <a:pt x="1303840" y="3104780"/>
                  <a:pt x="1297359" y="3114501"/>
                </a:cubicBezTo>
                <a:cubicBezTo>
                  <a:pt x="1292236" y="3122186"/>
                  <a:pt x="1283453" y="3126996"/>
                  <a:pt x="1275192" y="3131127"/>
                </a:cubicBezTo>
                <a:cubicBezTo>
                  <a:pt x="1264742" y="3136352"/>
                  <a:pt x="1252789" y="3137872"/>
                  <a:pt x="1241941" y="3142211"/>
                </a:cubicBezTo>
                <a:cubicBezTo>
                  <a:pt x="1207160" y="3156123"/>
                  <a:pt x="1223883" y="3150881"/>
                  <a:pt x="1192065" y="3158836"/>
                </a:cubicBezTo>
                <a:lnTo>
                  <a:pt x="1003643" y="3147752"/>
                </a:lnTo>
                <a:cubicBezTo>
                  <a:pt x="994252" y="3147030"/>
                  <a:pt x="984509" y="3146109"/>
                  <a:pt x="975934" y="3142211"/>
                </a:cubicBezTo>
                <a:cubicBezTo>
                  <a:pt x="927268" y="3120090"/>
                  <a:pt x="957335" y="3126876"/>
                  <a:pt x="926057" y="3103418"/>
                </a:cubicBezTo>
                <a:cubicBezTo>
                  <a:pt x="917440" y="3096955"/>
                  <a:pt x="907310" y="3092767"/>
                  <a:pt x="898348" y="3086792"/>
                </a:cubicBezTo>
                <a:cubicBezTo>
                  <a:pt x="864437" y="3064184"/>
                  <a:pt x="889801" y="3073572"/>
                  <a:pt x="854014" y="3064625"/>
                </a:cubicBezTo>
                <a:cubicBezTo>
                  <a:pt x="849001" y="3060866"/>
                  <a:pt x="823318" y="3040965"/>
                  <a:pt x="815221" y="3036916"/>
                </a:cubicBezTo>
                <a:cubicBezTo>
                  <a:pt x="809996" y="3034303"/>
                  <a:pt x="804137" y="3033221"/>
                  <a:pt x="798595" y="3031374"/>
                </a:cubicBezTo>
                <a:cubicBezTo>
                  <a:pt x="791206" y="3025832"/>
                  <a:pt x="783944" y="3020117"/>
                  <a:pt x="776428" y="3014749"/>
                </a:cubicBezTo>
                <a:cubicBezTo>
                  <a:pt x="771008" y="3010878"/>
                  <a:pt x="764138" y="3008722"/>
                  <a:pt x="759803" y="3003665"/>
                </a:cubicBezTo>
                <a:cubicBezTo>
                  <a:pt x="728053" y="2966624"/>
                  <a:pt x="761550" y="2980549"/>
                  <a:pt x="721010" y="2970414"/>
                </a:cubicBezTo>
                <a:cubicBezTo>
                  <a:pt x="711774" y="2964872"/>
                  <a:pt x="701803" y="2960402"/>
                  <a:pt x="693301" y="2953789"/>
                </a:cubicBezTo>
                <a:cubicBezTo>
                  <a:pt x="653855" y="2923108"/>
                  <a:pt x="688398" y="2937375"/>
                  <a:pt x="654508" y="2926080"/>
                </a:cubicBezTo>
                <a:cubicBezTo>
                  <a:pt x="616397" y="2900672"/>
                  <a:pt x="633895" y="2908124"/>
                  <a:pt x="604632" y="2898371"/>
                </a:cubicBezTo>
                <a:cubicBezTo>
                  <a:pt x="599090" y="2889134"/>
                  <a:pt x="596509" y="2877274"/>
                  <a:pt x="588006" y="2870661"/>
                </a:cubicBezTo>
                <a:cubicBezTo>
                  <a:pt x="578784" y="2863488"/>
                  <a:pt x="554755" y="2859578"/>
                  <a:pt x="554755" y="2859578"/>
                </a:cubicBezTo>
                <a:cubicBezTo>
                  <a:pt x="537916" y="2842738"/>
                  <a:pt x="504869" y="2808314"/>
                  <a:pt x="488254" y="2804160"/>
                </a:cubicBezTo>
                <a:lnTo>
                  <a:pt x="466086" y="2798618"/>
                </a:lnTo>
                <a:cubicBezTo>
                  <a:pt x="460544" y="2794923"/>
                  <a:pt x="454171" y="2792244"/>
                  <a:pt x="449461" y="2787534"/>
                </a:cubicBezTo>
                <a:cubicBezTo>
                  <a:pt x="422608" y="2760681"/>
                  <a:pt x="458467" y="2778431"/>
                  <a:pt x="416210" y="2754283"/>
                </a:cubicBezTo>
                <a:cubicBezTo>
                  <a:pt x="411138" y="2751385"/>
                  <a:pt x="404810" y="2751353"/>
                  <a:pt x="399585" y="2748741"/>
                </a:cubicBezTo>
                <a:cubicBezTo>
                  <a:pt x="393628" y="2745762"/>
                  <a:pt x="388916" y="2740637"/>
                  <a:pt x="382959" y="2737658"/>
                </a:cubicBezTo>
                <a:cubicBezTo>
                  <a:pt x="377734" y="2735046"/>
                  <a:pt x="371559" y="2734728"/>
                  <a:pt x="366334" y="2732116"/>
                </a:cubicBezTo>
                <a:cubicBezTo>
                  <a:pt x="360377" y="2729137"/>
                  <a:pt x="355666" y="2724011"/>
                  <a:pt x="349708" y="2721032"/>
                </a:cubicBezTo>
                <a:cubicBezTo>
                  <a:pt x="344483" y="2718420"/>
                  <a:pt x="338719" y="2717028"/>
                  <a:pt x="333083" y="2715491"/>
                </a:cubicBezTo>
                <a:cubicBezTo>
                  <a:pt x="281032" y="2701296"/>
                  <a:pt x="294540" y="2705051"/>
                  <a:pt x="238872" y="2698865"/>
                </a:cubicBezTo>
                <a:cubicBezTo>
                  <a:pt x="201926" y="2702560"/>
                  <a:pt x="164853" y="2705146"/>
                  <a:pt x="128035" y="2709949"/>
                </a:cubicBezTo>
                <a:cubicBezTo>
                  <a:pt x="112129" y="2712024"/>
                  <a:pt x="104535" y="2721477"/>
                  <a:pt x="89243" y="2726574"/>
                </a:cubicBezTo>
                <a:cubicBezTo>
                  <a:pt x="80307" y="2729553"/>
                  <a:pt x="70672" y="2729831"/>
                  <a:pt x="61534" y="2732116"/>
                </a:cubicBezTo>
                <a:cubicBezTo>
                  <a:pt x="55867" y="2733533"/>
                  <a:pt x="50450" y="2735811"/>
                  <a:pt x="44908" y="2737658"/>
                </a:cubicBezTo>
                <a:cubicBezTo>
                  <a:pt x="43061" y="2743200"/>
                  <a:pt x="41417" y="2748813"/>
                  <a:pt x="39366" y="2754283"/>
                </a:cubicBezTo>
                <a:cubicBezTo>
                  <a:pt x="35873" y="2763597"/>
                  <a:pt x="28665" y="2772052"/>
                  <a:pt x="28283" y="2781992"/>
                </a:cubicBezTo>
                <a:cubicBezTo>
                  <a:pt x="26791" y="2820800"/>
                  <a:pt x="30956" y="2859640"/>
                  <a:pt x="33825" y="2898371"/>
                </a:cubicBezTo>
                <a:cubicBezTo>
                  <a:pt x="34842" y="2912100"/>
                  <a:pt x="49940" y="2984488"/>
                  <a:pt x="50450" y="2987040"/>
                </a:cubicBezTo>
                <a:cubicBezTo>
                  <a:pt x="48603" y="3057236"/>
                  <a:pt x="48732" y="3127513"/>
                  <a:pt x="44908" y="3197629"/>
                </a:cubicBezTo>
                <a:cubicBezTo>
                  <a:pt x="43036" y="3231944"/>
                  <a:pt x="28165" y="3331459"/>
                  <a:pt x="22741" y="3369425"/>
                </a:cubicBezTo>
                <a:cubicBezTo>
                  <a:pt x="20894" y="3397134"/>
                  <a:pt x="19640" y="3424889"/>
                  <a:pt x="17199" y="3452552"/>
                </a:cubicBezTo>
                <a:cubicBezTo>
                  <a:pt x="8938" y="3546179"/>
                  <a:pt x="2119" y="3564871"/>
                  <a:pt x="574" y="3657600"/>
                </a:cubicBezTo>
                <a:cubicBezTo>
                  <a:pt x="-719" y="3735175"/>
                  <a:pt x="574" y="3812771"/>
                  <a:pt x="574" y="389035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685BB09-7BDA-487E-B1AF-B7ECCDBD5A65}"/>
              </a:ext>
            </a:extLst>
          </p:cNvPr>
          <p:cNvSpPr/>
          <p:nvPr/>
        </p:nvSpPr>
        <p:spPr bwMode="auto">
          <a:xfrm>
            <a:off x="6650182" y="2144613"/>
            <a:ext cx="205047" cy="121990"/>
          </a:xfrm>
          <a:custGeom>
            <a:avLst/>
            <a:gdLst>
              <a:gd name="connsiteX0" fmla="*/ 0 w 205047"/>
              <a:gd name="connsiteY0" fmla="*/ 22237 h 121990"/>
              <a:gd name="connsiteX1" fmla="*/ 49876 w 205047"/>
              <a:gd name="connsiteY1" fmla="*/ 33321 h 121990"/>
              <a:gd name="connsiteX2" fmla="*/ 77585 w 205047"/>
              <a:gd name="connsiteY2" fmla="*/ 55488 h 121990"/>
              <a:gd name="connsiteX3" fmla="*/ 99753 w 205047"/>
              <a:gd name="connsiteY3" fmla="*/ 88739 h 121990"/>
              <a:gd name="connsiteX4" fmla="*/ 105294 w 205047"/>
              <a:gd name="connsiteY4" fmla="*/ 105365 h 121990"/>
              <a:gd name="connsiteX5" fmla="*/ 116378 w 205047"/>
              <a:gd name="connsiteY5" fmla="*/ 121990 h 121990"/>
              <a:gd name="connsiteX6" fmla="*/ 133004 w 205047"/>
              <a:gd name="connsiteY6" fmla="*/ 66572 h 121990"/>
              <a:gd name="connsiteX7" fmla="*/ 138545 w 205047"/>
              <a:gd name="connsiteY7" fmla="*/ 49946 h 121990"/>
              <a:gd name="connsiteX8" fmla="*/ 149629 w 205047"/>
              <a:gd name="connsiteY8" fmla="*/ 33321 h 121990"/>
              <a:gd name="connsiteX9" fmla="*/ 155171 w 205047"/>
              <a:gd name="connsiteY9" fmla="*/ 16696 h 121990"/>
              <a:gd name="connsiteX10" fmla="*/ 171796 w 205047"/>
              <a:gd name="connsiteY10" fmla="*/ 11154 h 121990"/>
              <a:gd name="connsiteX11" fmla="*/ 205047 w 205047"/>
              <a:gd name="connsiteY11" fmla="*/ 70 h 12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047" h="121990">
                <a:moveTo>
                  <a:pt x="0" y="22237"/>
                </a:moveTo>
                <a:cubicBezTo>
                  <a:pt x="341" y="22294"/>
                  <a:pt x="42695" y="27576"/>
                  <a:pt x="49876" y="33321"/>
                </a:cubicBezTo>
                <a:cubicBezTo>
                  <a:pt x="85686" y="61969"/>
                  <a:pt x="35798" y="41558"/>
                  <a:pt x="77585" y="55488"/>
                </a:cubicBezTo>
                <a:cubicBezTo>
                  <a:pt x="90314" y="106402"/>
                  <a:pt x="71918" y="53944"/>
                  <a:pt x="99753" y="88739"/>
                </a:cubicBezTo>
                <a:cubicBezTo>
                  <a:pt x="103402" y="93301"/>
                  <a:pt x="102682" y="100140"/>
                  <a:pt x="105294" y="105365"/>
                </a:cubicBezTo>
                <a:cubicBezTo>
                  <a:pt x="108273" y="111322"/>
                  <a:pt x="112683" y="116448"/>
                  <a:pt x="116378" y="121990"/>
                </a:cubicBezTo>
                <a:cubicBezTo>
                  <a:pt x="124859" y="79589"/>
                  <a:pt x="117379" y="108241"/>
                  <a:pt x="133004" y="66572"/>
                </a:cubicBezTo>
                <a:cubicBezTo>
                  <a:pt x="135055" y="61102"/>
                  <a:pt x="135933" y="55171"/>
                  <a:pt x="138545" y="49946"/>
                </a:cubicBezTo>
                <a:cubicBezTo>
                  <a:pt x="141524" y="43989"/>
                  <a:pt x="146650" y="39278"/>
                  <a:pt x="149629" y="33321"/>
                </a:cubicBezTo>
                <a:cubicBezTo>
                  <a:pt x="152242" y="28096"/>
                  <a:pt x="151040" y="20827"/>
                  <a:pt x="155171" y="16696"/>
                </a:cubicBezTo>
                <a:cubicBezTo>
                  <a:pt x="159302" y="12565"/>
                  <a:pt x="166427" y="13455"/>
                  <a:pt x="171796" y="11154"/>
                </a:cubicBezTo>
                <a:cubicBezTo>
                  <a:pt x="201513" y="-1582"/>
                  <a:pt x="183804" y="70"/>
                  <a:pt x="205047" y="7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6AB45D3-50E9-44CB-A1A9-C36A68088BDB}"/>
              </a:ext>
            </a:extLst>
          </p:cNvPr>
          <p:cNvSpPr/>
          <p:nvPr/>
        </p:nvSpPr>
        <p:spPr bwMode="auto">
          <a:xfrm>
            <a:off x="6500552" y="5286894"/>
            <a:ext cx="182880" cy="105405"/>
          </a:xfrm>
          <a:custGeom>
            <a:avLst/>
            <a:gdLst>
              <a:gd name="connsiteX0" fmla="*/ 0 w 182880"/>
              <a:gd name="connsiteY0" fmla="*/ 0 h 105405"/>
              <a:gd name="connsiteX1" fmla="*/ 38793 w 182880"/>
              <a:gd name="connsiteY1" fmla="*/ 22167 h 105405"/>
              <a:gd name="connsiteX2" fmla="*/ 72044 w 182880"/>
              <a:gd name="connsiteY2" fmla="*/ 55418 h 105405"/>
              <a:gd name="connsiteX3" fmla="*/ 88669 w 182880"/>
              <a:gd name="connsiteY3" fmla="*/ 66502 h 105405"/>
              <a:gd name="connsiteX4" fmla="*/ 105295 w 182880"/>
              <a:gd name="connsiteY4" fmla="*/ 105295 h 105405"/>
              <a:gd name="connsiteX5" fmla="*/ 138546 w 182880"/>
              <a:gd name="connsiteY5" fmla="*/ 72044 h 105405"/>
              <a:gd name="connsiteX6" fmla="*/ 160713 w 182880"/>
              <a:gd name="connsiteY6" fmla="*/ 49876 h 105405"/>
              <a:gd name="connsiteX7" fmla="*/ 171797 w 182880"/>
              <a:gd name="connsiteY7" fmla="*/ 33251 h 105405"/>
              <a:gd name="connsiteX8" fmla="*/ 182880 w 182880"/>
              <a:gd name="connsiteY8" fmla="*/ 22167 h 10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105405">
                <a:moveTo>
                  <a:pt x="0" y="0"/>
                </a:moveTo>
                <a:cubicBezTo>
                  <a:pt x="12931" y="7389"/>
                  <a:pt x="26988" y="13086"/>
                  <a:pt x="38793" y="22167"/>
                </a:cubicBezTo>
                <a:cubicBezTo>
                  <a:pt x="51217" y="31724"/>
                  <a:pt x="59002" y="46723"/>
                  <a:pt x="72044" y="55418"/>
                </a:cubicBezTo>
                <a:lnTo>
                  <a:pt x="88669" y="66502"/>
                </a:lnTo>
                <a:cubicBezTo>
                  <a:pt x="90557" y="72166"/>
                  <a:pt x="100462" y="104489"/>
                  <a:pt x="105295" y="105295"/>
                </a:cubicBezTo>
                <a:cubicBezTo>
                  <a:pt x="117666" y="107357"/>
                  <a:pt x="133244" y="79996"/>
                  <a:pt x="138546" y="72044"/>
                </a:cubicBezTo>
                <a:cubicBezTo>
                  <a:pt x="150637" y="35770"/>
                  <a:pt x="133844" y="71371"/>
                  <a:pt x="160713" y="49876"/>
                </a:cubicBezTo>
                <a:cubicBezTo>
                  <a:pt x="165914" y="45715"/>
                  <a:pt x="167636" y="38452"/>
                  <a:pt x="171797" y="33251"/>
                </a:cubicBezTo>
                <a:cubicBezTo>
                  <a:pt x="175061" y="29171"/>
                  <a:pt x="179186" y="25862"/>
                  <a:pt x="182880" y="22167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0ED206-59EA-4FFB-A099-63AD60ED4064}"/>
              </a:ext>
            </a:extLst>
          </p:cNvPr>
          <p:cNvSpPr txBox="1"/>
          <p:nvPr/>
        </p:nvSpPr>
        <p:spPr>
          <a:xfrm>
            <a:off x="6374236" y="149826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main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E7E44C-29E5-416F-96E2-A569780C6EF8}"/>
              </a:ext>
            </a:extLst>
          </p:cNvPr>
          <p:cNvSpPr txBox="1"/>
          <p:nvPr/>
        </p:nvSpPr>
        <p:spPr>
          <a:xfrm>
            <a:off x="7462049" y="200632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fun1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E2BD22-3FDB-4E8E-A211-782B991AA494}"/>
              </a:ext>
            </a:extLst>
          </p:cNvPr>
          <p:cNvSpPr txBox="1"/>
          <p:nvPr/>
        </p:nvSpPr>
        <p:spPr>
          <a:xfrm>
            <a:off x="8289279" y="232056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fun3 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E6A054-3A71-4CF3-8056-C2BCABADDC2D}"/>
              </a:ext>
            </a:extLst>
          </p:cNvPr>
          <p:cNvSpPr txBox="1"/>
          <p:nvPr/>
        </p:nvSpPr>
        <p:spPr>
          <a:xfrm>
            <a:off x="7383503" y="392454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fun2 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1F52A-2F51-4091-9233-6B1A2139A1C2}"/>
              </a:ext>
            </a:extLst>
          </p:cNvPr>
          <p:cNvSpPr txBox="1"/>
          <p:nvPr/>
        </p:nvSpPr>
        <p:spPr>
          <a:xfrm>
            <a:off x="6140838" y="2451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保存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C13D56F-EB57-433F-8E0D-FBF7D975E9F5}"/>
              </a:ext>
            </a:extLst>
          </p:cNvPr>
          <p:cNvSpPr txBox="1"/>
          <p:nvPr/>
        </p:nvSpPr>
        <p:spPr>
          <a:xfrm>
            <a:off x="6140837" y="27566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634B0C-6F90-44E4-A80D-E67084A04B91}"/>
              </a:ext>
            </a:extLst>
          </p:cNvPr>
          <p:cNvSpPr txBox="1"/>
          <p:nvPr/>
        </p:nvSpPr>
        <p:spPr>
          <a:xfrm>
            <a:off x="7218237" y="25068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跳转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BA2891-17A2-47D3-ACD9-4D8DFE9F02A8}"/>
              </a:ext>
            </a:extLst>
          </p:cNvPr>
          <p:cNvSpPr txBox="1"/>
          <p:nvPr/>
        </p:nvSpPr>
        <p:spPr>
          <a:xfrm>
            <a:off x="7218236" y="29685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返回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7145A-4958-414E-8D0A-E40D1760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184" y="3570181"/>
            <a:ext cx="278154" cy="3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44F00-049A-4B07-BD8B-7C3B7F3D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make</a:t>
            </a:r>
            <a:r>
              <a:rPr lang="en-US" altLang="zh-CN" dirty="0">
                <a:solidFill>
                  <a:srgbClr val="FF0000"/>
                </a:solidFill>
              </a:rPr>
              <a:t> multiple threads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C2A565-27C9-4F56-BDFC-0725626F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8" y="1701338"/>
            <a:ext cx="2620960" cy="41425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366C7C-E8E5-4C2F-BD95-026420468D93}"/>
              </a:ext>
            </a:extLst>
          </p:cNvPr>
          <p:cNvSpPr txBox="1"/>
          <p:nvPr/>
        </p:nvSpPr>
        <p:spPr>
          <a:xfrm>
            <a:off x="3695168" y="2243109"/>
            <a:ext cx="1941557" cy="3139321"/>
          </a:xfrm>
          <a:prstGeom prst="rect">
            <a:avLst/>
          </a:prstGeom>
          <a:noFill/>
          <a:ln>
            <a:solidFill>
              <a:srgbClr val="66CC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int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fun1();</a:t>
            </a:r>
          </a:p>
          <a:p>
            <a:r>
              <a:rPr lang="en-US" altLang="zh-CN" dirty="0"/>
              <a:t>	fun2();</a:t>
            </a:r>
          </a:p>
          <a:p>
            <a:r>
              <a:rPr lang="en-US" altLang="zh-CN" dirty="0"/>
              <a:t>	……;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void fun1();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fun3();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C1E6E50-FB92-496B-BDBA-02364D4982E0}"/>
              </a:ext>
            </a:extLst>
          </p:cNvPr>
          <p:cNvSpPr/>
          <p:nvPr/>
        </p:nvSpPr>
        <p:spPr bwMode="auto">
          <a:xfrm>
            <a:off x="6597528" y="1867592"/>
            <a:ext cx="2186880" cy="3890356"/>
          </a:xfrm>
          <a:custGeom>
            <a:avLst/>
            <a:gdLst>
              <a:gd name="connsiteX0" fmla="*/ 166828 w 2186880"/>
              <a:gd name="connsiteY0" fmla="*/ 0 h 3890356"/>
              <a:gd name="connsiteX1" fmla="*/ 161286 w 2186880"/>
              <a:gd name="connsiteY1" fmla="*/ 493221 h 3890356"/>
              <a:gd name="connsiteX2" fmla="*/ 155745 w 2186880"/>
              <a:gd name="connsiteY2" fmla="*/ 786938 h 3890356"/>
              <a:gd name="connsiteX3" fmla="*/ 172370 w 2186880"/>
              <a:gd name="connsiteY3" fmla="*/ 798021 h 3890356"/>
              <a:gd name="connsiteX4" fmla="*/ 266581 w 2186880"/>
              <a:gd name="connsiteY4" fmla="*/ 814647 h 3890356"/>
              <a:gd name="connsiteX5" fmla="*/ 427294 w 2186880"/>
              <a:gd name="connsiteY5" fmla="*/ 820189 h 3890356"/>
              <a:gd name="connsiteX6" fmla="*/ 504879 w 2186880"/>
              <a:gd name="connsiteY6" fmla="*/ 814647 h 3890356"/>
              <a:gd name="connsiteX7" fmla="*/ 549214 w 2186880"/>
              <a:gd name="connsiteY7" fmla="*/ 803563 h 3890356"/>
              <a:gd name="connsiteX8" fmla="*/ 588006 w 2186880"/>
              <a:gd name="connsiteY8" fmla="*/ 798021 h 3890356"/>
              <a:gd name="connsiteX9" fmla="*/ 610174 w 2186880"/>
              <a:gd name="connsiteY9" fmla="*/ 781396 h 3890356"/>
              <a:gd name="connsiteX10" fmla="*/ 648966 w 2186880"/>
              <a:gd name="connsiteY10" fmla="*/ 770312 h 3890356"/>
              <a:gd name="connsiteX11" fmla="*/ 682217 w 2186880"/>
              <a:gd name="connsiteY11" fmla="*/ 753687 h 3890356"/>
              <a:gd name="connsiteX12" fmla="*/ 732094 w 2186880"/>
              <a:gd name="connsiteY12" fmla="*/ 737061 h 3890356"/>
              <a:gd name="connsiteX13" fmla="*/ 787512 w 2186880"/>
              <a:gd name="connsiteY13" fmla="*/ 720436 h 3890356"/>
              <a:gd name="connsiteX14" fmla="*/ 820763 w 2186880"/>
              <a:gd name="connsiteY14" fmla="*/ 703811 h 3890356"/>
              <a:gd name="connsiteX15" fmla="*/ 837388 w 2186880"/>
              <a:gd name="connsiteY15" fmla="*/ 692727 h 3890356"/>
              <a:gd name="connsiteX16" fmla="*/ 865097 w 2186880"/>
              <a:gd name="connsiteY16" fmla="*/ 676101 h 3890356"/>
              <a:gd name="connsiteX17" fmla="*/ 881723 w 2186880"/>
              <a:gd name="connsiteY17" fmla="*/ 665018 h 3890356"/>
              <a:gd name="connsiteX18" fmla="*/ 898348 w 2186880"/>
              <a:gd name="connsiteY18" fmla="*/ 659476 h 3890356"/>
              <a:gd name="connsiteX19" fmla="*/ 914974 w 2186880"/>
              <a:gd name="connsiteY19" fmla="*/ 648392 h 3890356"/>
              <a:gd name="connsiteX20" fmla="*/ 953766 w 2186880"/>
              <a:gd name="connsiteY20" fmla="*/ 637309 h 3890356"/>
              <a:gd name="connsiteX21" fmla="*/ 970392 w 2186880"/>
              <a:gd name="connsiteY21" fmla="*/ 626225 h 3890356"/>
              <a:gd name="connsiteX22" fmla="*/ 1003643 w 2186880"/>
              <a:gd name="connsiteY22" fmla="*/ 609600 h 3890356"/>
              <a:gd name="connsiteX23" fmla="*/ 1009185 w 2186880"/>
              <a:gd name="connsiteY23" fmla="*/ 592974 h 3890356"/>
              <a:gd name="connsiteX24" fmla="*/ 1059061 w 2186880"/>
              <a:gd name="connsiteY24" fmla="*/ 565265 h 3890356"/>
              <a:gd name="connsiteX25" fmla="*/ 1097854 w 2186880"/>
              <a:gd name="connsiteY25" fmla="*/ 543098 h 3890356"/>
              <a:gd name="connsiteX26" fmla="*/ 1108937 w 2186880"/>
              <a:gd name="connsiteY26" fmla="*/ 526472 h 3890356"/>
              <a:gd name="connsiteX27" fmla="*/ 1125563 w 2186880"/>
              <a:gd name="connsiteY27" fmla="*/ 520931 h 3890356"/>
              <a:gd name="connsiteX28" fmla="*/ 1142188 w 2186880"/>
              <a:gd name="connsiteY28" fmla="*/ 509847 h 3890356"/>
              <a:gd name="connsiteX29" fmla="*/ 1180981 w 2186880"/>
              <a:gd name="connsiteY29" fmla="*/ 498763 h 3890356"/>
              <a:gd name="connsiteX30" fmla="*/ 1208690 w 2186880"/>
              <a:gd name="connsiteY30" fmla="*/ 482138 h 3890356"/>
              <a:gd name="connsiteX31" fmla="*/ 1280734 w 2186880"/>
              <a:gd name="connsiteY31" fmla="*/ 498763 h 3890356"/>
              <a:gd name="connsiteX32" fmla="*/ 1297359 w 2186880"/>
              <a:gd name="connsiteY32" fmla="*/ 532014 h 3890356"/>
              <a:gd name="connsiteX33" fmla="*/ 1302901 w 2186880"/>
              <a:gd name="connsiteY33" fmla="*/ 548640 h 3890356"/>
              <a:gd name="connsiteX34" fmla="*/ 1313985 w 2186880"/>
              <a:gd name="connsiteY34" fmla="*/ 570807 h 3890356"/>
              <a:gd name="connsiteX35" fmla="*/ 1319526 w 2186880"/>
              <a:gd name="connsiteY35" fmla="*/ 731520 h 3890356"/>
              <a:gd name="connsiteX36" fmla="*/ 1302901 w 2186880"/>
              <a:gd name="connsiteY36" fmla="*/ 1019694 h 3890356"/>
              <a:gd name="connsiteX37" fmla="*/ 1313985 w 2186880"/>
              <a:gd name="connsiteY37" fmla="*/ 1124989 h 3890356"/>
              <a:gd name="connsiteX38" fmla="*/ 1397112 w 2186880"/>
              <a:gd name="connsiteY38" fmla="*/ 1119447 h 3890356"/>
              <a:gd name="connsiteX39" fmla="*/ 1441446 w 2186880"/>
              <a:gd name="connsiteY39" fmla="*/ 1108363 h 3890356"/>
              <a:gd name="connsiteX40" fmla="*/ 1530115 w 2186880"/>
              <a:gd name="connsiteY40" fmla="*/ 1097280 h 3890356"/>
              <a:gd name="connsiteX41" fmla="*/ 1552283 w 2186880"/>
              <a:gd name="connsiteY41" fmla="*/ 1091738 h 3890356"/>
              <a:gd name="connsiteX42" fmla="*/ 1579992 w 2186880"/>
              <a:gd name="connsiteY42" fmla="*/ 1080654 h 3890356"/>
              <a:gd name="connsiteX43" fmla="*/ 1596617 w 2186880"/>
              <a:gd name="connsiteY43" fmla="*/ 1075112 h 3890356"/>
              <a:gd name="connsiteX44" fmla="*/ 1635410 w 2186880"/>
              <a:gd name="connsiteY44" fmla="*/ 1047403 h 3890356"/>
              <a:gd name="connsiteX45" fmla="*/ 1674203 w 2186880"/>
              <a:gd name="connsiteY45" fmla="*/ 1025236 h 3890356"/>
              <a:gd name="connsiteX46" fmla="*/ 1718537 w 2186880"/>
              <a:gd name="connsiteY46" fmla="*/ 1003069 h 3890356"/>
              <a:gd name="connsiteX47" fmla="*/ 1740705 w 2186880"/>
              <a:gd name="connsiteY47" fmla="*/ 986443 h 3890356"/>
              <a:gd name="connsiteX48" fmla="*/ 1790581 w 2186880"/>
              <a:gd name="connsiteY48" fmla="*/ 947651 h 3890356"/>
              <a:gd name="connsiteX49" fmla="*/ 1807206 w 2186880"/>
              <a:gd name="connsiteY49" fmla="*/ 942109 h 3890356"/>
              <a:gd name="connsiteX50" fmla="*/ 1840457 w 2186880"/>
              <a:gd name="connsiteY50" fmla="*/ 914400 h 3890356"/>
              <a:gd name="connsiteX51" fmla="*/ 1857083 w 2186880"/>
              <a:gd name="connsiteY51" fmla="*/ 908858 h 3890356"/>
              <a:gd name="connsiteX52" fmla="*/ 1873708 w 2186880"/>
              <a:gd name="connsiteY52" fmla="*/ 897774 h 3890356"/>
              <a:gd name="connsiteX53" fmla="*/ 1890334 w 2186880"/>
              <a:gd name="connsiteY53" fmla="*/ 892232 h 3890356"/>
              <a:gd name="connsiteX54" fmla="*/ 1956835 w 2186880"/>
              <a:gd name="connsiteY54" fmla="*/ 842356 h 3890356"/>
              <a:gd name="connsiteX55" fmla="*/ 1973461 w 2186880"/>
              <a:gd name="connsiteY55" fmla="*/ 831272 h 3890356"/>
              <a:gd name="connsiteX56" fmla="*/ 2006712 w 2186880"/>
              <a:gd name="connsiteY56" fmla="*/ 820189 h 3890356"/>
              <a:gd name="connsiteX57" fmla="*/ 2045505 w 2186880"/>
              <a:gd name="connsiteY57" fmla="*/ 792480 h 3890356"/>
              <a:gd name="connsiteX58" fmla="*/ 2067672 w 2186880"/>
              <a:gd name="connsiteY58" fmla="*/ 786938 h 3890356"/>
              <a:gd name="connsiteX59" fmla="*/ 2084297 w 2186880"/>
              <a:gd name="connsiteY59" fmla="*/ 775854 h 3890356"/>
              <a:gd name="connsiteX60" fmla="*/ 2134174 w 2186880"/>
              <a:gd name="connsiteY60" fmla="*/ 786938 h 3890356"/>
              <a:gd name="connsiteX61" fmla="*/ 2145257 w 2186880"/>
              <a:gd name="connsiteY61" fmla="*/ 803563 h 3890356"/>
              <a:gd name="connsiteX62" fmla="*/ 2161883 w 2186880"/>
              <a:gd name="connsiteY62" fmla="*/ 814647 h 3890356"/>
              <a:gd name="connsiteX63" fmla="*/ 2172966 w 2186880"/>
              <a:gd name="connsiteY63" fmla="*/ 836814 h 3890356"/>
              <a:gd name="connsiteX64" fmla="*/ 2167425 w 2186880"/>
              <a:gd name="connsiteY64" fmla="*/ 1424247 h 3890356"/>
              <a:gd name="connsiteX65" fmla="*/ 2139715 w 2186880"/>
              <a:gd name="connsiteY65" fmla="*/ 1485207 h 3890356"/>
              <a:gd name="connsiteX66" fmla="*/ 2123090 w 2186880"/>
              <a:gd name="connsiteY66" fmla="*/ 1518458 h 3890356"/>
              <a:gd name="connsiteX67" fmla="*/ 2117548 w 2186880"/>
              <a:gd name="connsiteY67" fmla="*/ 1535083 h 3890356"/>
              <a:gd name="connsiteX68" fmla="*/ 2100923 w 2186880"/>
              <a:gd name="connsiteY68" fmla="*/ 1546167 h 3890356"/>
              <a:gd name="connsiteX69" fmla="*/ 2078755 w 2186880"/>
              <a:gd name="connsiteY69" fmla="*/ 1596043 h 3890356"/>
              <a:gd name="connsiteX70" fmla="*/ 2051046 w 2186880"/>
              <a:gd name="connsiteY70" fmla="*/ 1612669 h 3890356"/>
              <a:gd name="connsiteX71" fmla="*/ 2028879 w 2186880"/>
              <a:gd name="connsiteY71" fmla="*/ 1634836 h 3890356"/>
              <a:gd name="connsiteX72" fmla="*/ 2017795 w 2186880"/>
              <a:gd name="connsiteY72" fmla="*/ 1651461 h 3890356"/>
              <a:gd name="connsiteX73" fmla="*/ 1945752 w 2186880"/>
              <a:gd name="connsiteY73" fmla="*/ 1645920 h 3890356"/>
              <a:gd name="connsiteX74" fmla="*/ 1912501 w 2186880"/>
              <a:gd name="connsiteY74" fmla="*/ 1618211 h 3890356"/>
              <a:gd name="connsiteX75" fmla="*/ 1895875 w 2186880"/>
              <a:gd name="connsiteY75" fmla="*/ 1607127 h 3890356"/>
              <a:gd name="connsiteX76" fmla="*/ 1879250 w 2186880"/>
              <a:gd name="connsiteY76" fmla="*/ 1590501 h 3890356"/>
              <a:gd name="connsiteX77" fmla="*/ 1845999 w 2186880"/>
              <a:gd name="connsiteY77" fmla="*/ 1562792 h 3890356"/>
              <a:gd name="connsiteX78" fmla="*/ 1812748 w 2186880"/>
              <a:gd name="connsiteY78" fmla="*/ 1529541 h 3890356"/>
              <a:gd name="connsiteX79" fmla="*/ 1801665 w 2186880"/>
              <a:gd name="connsiteY79" fmla="*/ 1512916 h 3890356"/>
              <a:gd name="connsiteX80" fmla="*/ 1785039 w 2186880"/>
              <a:gd name="connsiteY80" fmla="*/ 1507374 h 3890356"/>
              <a:gd name="connsiteX81" fmla="*/ 1746246 w 2186880"/>
              <a:gd name="connsiteY81" fmla="*/ 1468581 h 3890356"/>
              <a:gd name="connsiteX82" fmla="*/ 1729621 w 2186880"/>
              <a:gd name="connsiteY82" fmla="*/ 1440872 h 3890356"/>
              <a:gd name="connsiteX83" fmla="*/ 1712995 w 2186880"/>
              <a:gd name="connsiteY83" fmla="*/ 1435331 h 3890356"/>
              <a:gd name="connsiteX84" fmla="*/ 1707454 w 2186880"/>
              <a:gd name="connsiteY84" fmla="*/ 1418705 h 3890356"/>
              <a:gd name="connsiteX85" fmla="*/ 1674203 w 2186880"/>
              <a:gd name="connsiteY85" fmla="*/ 1402080 h 3890356"/>
              <a:gd name="connsiteX86" fmla="*/ 1668661 w 2186880"/>
              <a:gd name="connsiteY86" fmla="*/ 1385454 h 3890356"/>
              <a:gd name="connsiteX87" fmla="*/ 1652035 w 2186880"/>
              <a:gd name="connsiteY87" fmla="*/ 1379912 h 3890356"/>
              <a:gd name="connsiteX88" fmla="*/ 1635410 w 2186880"/>
              <a:gd name="connsiteY88" fmla="*/ 1368829 h 3890356"/>
              <a:gd name="connsiteX89" fmla="*/ 1618785 w 2186880"/>
              <a:gd name="connsiteY89" fmla="*/ 1346661 h 3890356"/>
              <a:gd name="connsiteX90" fmla="*/ 1585534 w 2186880"/>
              <a:gd name="connsiteY90" fmla="*/ 1324494 h 3890356"/>
              <a:gd name="connsiteX91" fmla="*/ 1568908 w 2186880"/>
              <a:gd name="connsiteY91" fmla="*/ 1313411 h 3890356"/>
              <a:gd name="connsiteX92" fmla="*/ 1546741 w 2186880"/>
              <a:gd name="connsiteY92" fmla="*/ 1307869 h 3890356"/>
              <a:gd name="connsiteX93" fmla="*/ 1530115 w 2186880"/>
              <a:gd name="connsiteY93" fmla="*/ 1296785 h 3890356"/>
              <a:gd name="connsiteX94" fmla="*/ 1524574 w 2186880"/>
              <a:gd name="connsiteY94" fmla="*/ 1280160 h 3890356"/>
              <a:gd name="connsiteX95" fmla="*/ 1491323 w 2186880"/>
              <a:gd name="connsiteY95" fmla="*/ 1269076 h 3890356"/>
              <a:gd name="connsiteX96" fmla="*/ 1474697 w 2186880"/>
              <a:gd name="connsiteY96" fmla="*/ 1246909 h 3890356"/>
              <a:gd name="connsiteX97" fmla="*/ 1446988 w 2186880"/>
              <a:gd name="connsiteY97" fmla="*/ 1241367 h 3890356"/>
              <a:gd name="connsiteX98" fmla="*/ 1424821 w 2186880"/>
              <a:gd name="connsiteY98" fmla="*/ 1230283 h 3890356"/>
              <a:gd name="connsiteX99" fmla="*/ 1386028 w 2186880"/>
              <a:gd name="connsiteY99" fmla="*/ 1219200 h 3890356"/>
              <a:gd name="connsiteX100" fmla="*/ 1336152 w 2186880"/>
              <a:gd name="connsiteY100" fmla="*/ 1208116 h 3890356"/>
              <a:gd name="connsiteX101" fmla="*/ 1297359 w 2186880"/>
              <a:gd name="connsiteY101" fmla="*/ 1213658 h 3890356"/>
              <a:gd name="connsiteX102" fmla="*/ 1280734 w 2186880"/>
              <a:gd name="connsiteY102" fmla="*/ 1235825 h 3890356"/>
              <a:gd name="connsiteX103" fmla="*/ 1286275 w 2186880"/>
              <a:gd name="connsiteY103" fmla="*/ 1324494 h 3890356"/>
              <a:gd name="connsiteX104" fmla="*/ 1297359 w 2186880"/>
              <a:gd name="connsiteY104" fmla="*/ 1418705 h 3890356"/>
              <a:gd name="connsiteX105" fmla="*/ 1291817 w 2186880"/>
              <a:gd name="connsiteY105" fmla="*/ 1695796 h 3890356"/>
              <a:gd name="connsiteX106" fmla="*/ 1280734 w 2186880"/>
              <a:gd name="connsiteY106" fmla="*/ 1712421 h 3890356"/>
              <a:gd name="connsiteX107" fmla="*/ 1275192 w 2186880"/>
              <a:gd name="connsiteY107" fmla="*/ 1745672 h 3890356"/>
              <a:gd name="connsiteX108" fmla="*/ 1203148 w 2186880"/>
              <a:gd name="connsiteY108" fmla="*/ 1734589 h 3890356"/>
              <a:gd name="connsiteX109" fmla="*/ 1092312 w 2186880"/>
              <a:gd name="connsiteY109" fmla="*/ 1690254 h 3890356"/>
              <a:gd name="connsiteX110" fmla="*/ 1070145 w 2186880"/>
              <a:gd name="connsiteY110" fmla="*/ 1684712 h 3890356"/>
              <a:gd name="connsiteX111" fmla="*/ 1053519 w 2186880"/>
              <a:gd name="connsiteY111" fmla="*/ 1668087 h 3890356"/>
              <a:gd name="connsiteX112" fmla="*/ 1020268 w 2186880"/>
              <a:gd name="connsiteY112" fmla="*/ 1640378 h 3890356"/>
              <a:gd name="connsiteX113" fmla="*/ 1014726 w 2186880"/>
              <a:gd name="connsiteY113" fmla="*/ 1623752 h 3890356"/>
              <a:gd name="connsiteX114" fmla="*/ 992559 w 2186880"/>
              <a:gd name="connsiteY114" fmla="*/ 1607127 h 3890356"/>
              <a:gd name="connsiteX115" fmla="*/ 975934 w 2186880"/>
              <a:gd name="connsiteY115" fmla="*/ 1590501 h 3890356"/>
              <a:gd name="connsiteX116" fmla="*/ 959308 w 2186880"/>
              <a:gd name="connsiteY116" fmla="*/ 1568334 h 3890356"/>
              <a:gd name="connsiteX117" fmla="*/ 948225 w 2186880"/>
              <a:gd name="connsiteY117" fmla="*/ 1551709 h 3890356"/>
              <a:gd name="connsiteX118" fmla="*/ 914974 w 2186880"/>
              <a:gd name="connsiteY118" fmla="*/ 1540625 h 3890356"/>
              <a:gd name="connsiteX119" fmla="*/ 881723 w 2186880"/>
              <a:gd name="connsiteY119" fmla="*/ 1496291 h 3890356"/>
              <a:gd name="connsiteX120" fmla="*/ 848472 w 2186880"/>
              <a:gd name="connsiteY120" fmla="*/ 1463040 h 3890356"/>
              <a:gd name="connsiteX121" fmla="*/ 837388 w 2186880"/>
              <a:gd name="connsiteY121" fmla="*/ 1446414 h 3890356"/>
              <a:gd name="connsiteX122" fmla="*/ 809679 w 2186880"/>
              <a:gd name="connsiteY122" fmla="*/ 1429789 h 3890356"/>
              <a:gd name="connsiteX123" fmla="*/ 793054 w 2186880"/>
              <a:gd name="connsiteY123" fmla="*/ 1413163 h 3890356"/>
              <a:gd name="connsiteX124" fmla="*/ 787512 w 2186880"/>
              <a:gd name="connsiteY124" fmla="*/ 1396538 h 3890356"/>
              <a:gd name="connsiteX125" fmla="*/ 743177 w 2186880"/>
              <a:gd name="connsiteY125" fmla="*/ 1363287 h 3890356"/>
              <a:gd name="connsiteX126" fmla="*/ 704385 w 2186880"/>
              <a:gd name="connsiteY126" fmla="*/ 1335578 h 3890356"/>
              <a:gd name="connsiteX127" fmla="*/ 682217 w 2186880"/>
              <a:gd name="connsiteY127" fmla="*/ 1307869 h 3890356"/>
              <a:gd name="connsiteX128" fmla="*/ 671134 w 2186880"/>
              <a:gd name="connsiteY128" fmla="*/ 1291243 h 3890356"/>
              <a:gd name="connsiteX129" fmla="*/ 637883 w 2186880"/>
              <a:gd name="connsiteY129" fmla="*/ 1269076 h 3890356"/>
              <a:gd name="connsiteX130" fmla="*/ 621257 w 2186880"/>
              <a:gd name="connsiteY130" fmla="*/ 1246909 h 3890356"/>
              <a:gd name="connsiteX131" fmla="*/ 576923 w 2186880"/>
              <a:gd name="connsiteY131" fmla="*/ 1224741 h 3890356"/>
              <a:gd name="connsiteX132" fmla="*/ 554755 w 2186880"/>
              <a:gd name="connsiteY132" fmla="*/ 1197032 h 3890356"/>
              <a:gd name="connsiteX133" fmla="*/ 543672 w 2186880"/>
              <a:gd name="connsiteY133" fmla="*/ 1174865 h 3890356"/>
              <a:gd name="connsiteX134" fmla="*/ 504879 w 2186880"/>
              <a:gd name="connsiteY134" fmla="*/ 1136072 h 3890356"/>
              <a:gd name="connsiteX135" fmla="*/ 482712 w 2186880"/>
              <a:gd name="connsiteY135" fmla="*/ 1130531 h 3890356"/>
              <a:gd name="connsiteX136" fmla="*/ 460545 w 2186880"/>
              <a:gd name="connsiteY136" fmla="*/ 1102821 h 3890356"/>
              <a:gd name="connsiteX137" fmla="*/ 449461 w 2186880"/>
              <a:gd name="connsiteY137" fmla="*/ 1080654 h 3890356"/>
              <a:gd name="connsiteX138" fmla="*/ 432835 w 2186880"/>
              <a:gd name="connsiteY138" fmla="*/ 1069571 h 3890356"/>
              <a:gd name="connsiteX139" fmla="*/ 410668 w 2186880"/>
              <a:gd name="connsiteY139" fmla="*/ 1047403 h 3890356"/>
              <a:gd name="connsiteX140" fmla="*/ 377417 w 2186880"/>
              <a:gd name="connsiteY140" fmla="*/ 1025236 h 3890356"/>
              <a:gd name="connsiteX141" fmla="*/ 360792 w 2186880"/>
              <a:gd name="connsiteY141" fmla="*/ 1014152 h 3890356"/>
              <a:gd name="connsiteX142" fmla="*/ 344166 w 2186880"/>
              <a:gd name="connsiteY142" fmla="*/ 1008611 h 3890356"/>
              <a:gd name="connsiteX143" fmla="*/ 327541 w 2186880"/>
              <a:gd name="connsiteY143" fmla="*/ 980901 h 3890356"/>
              <a:gd name="connsiteX144" fmla="*/ 288748 w 2186880"/>
              <a:gd name="connsiteY144" fmla="*/ 958734 h 3890356"/>
              <a:gd name="connsiteX145" fmla="*/ 144661 w 2186880"/>
              <a:gd name="connsiteY145" fmla="*/ 969818 h 3890356"/>
              <a:gd name="connsiteX146" fmla="*/ 128035 w 2186880"/>
              <a:gd name="connsiteY146" fmla="*/ 975360 h 3890356"/>
              <a:gd name="connsiteX147" fmla="*/ 122494 w 2186880"/>
              <a:gd name="connsiteY147" fmla="*/ 991985 h 3890356"/>
              <a:gd name="connsiteX148" fmla="*/ 94785 w 2186880"/>
              <a:gd name="connsiteY148" fmla="*/ 1767840 h 3890356"/>
              <a:gd name="connsiteX149" fmla="*/ 78159 w 2186880"/>
              <a:gd name="connsiteY149" fmla="*/ 1900843 h 3890356"/>
              <a:gd name="connsiteX150" fmla="*/ 78159 w 2186880"/>
              <a:gd name="connsiteY150" fmla="*/ 2477192 h 3890356"/>
              <a:gd name="connsiteX151" fmla="*/ 89243 w 2186880"/>
              <a:gd name="connsiteY151" fmla="*/ 2538152 h 3890356"/>
              <a:gd name="connsiteX152" fmla="*/ 105868 w 2186880"/>
              <a:gd name="connsiteY152" fmla="*/ 2549236 h 3890356"/>
              <a:gd name="connsiteX153" fmla="*/ 139119 w 2186880"/>
              <a:gd name="connsiteY153" fmla="*/ 2576945 h 3890356"/>
              <a:gd name="connsiteX154" fmla="*/ 150203 w 2186880"/>
              <a:gd name="connsiteY154" fmla="*/ 2593571 h 3890356"/>
              <a:gd name="connsiteX155" fmla="*/ 238872 w 2186880"/>
              <a:gd name="connsiteY155" fmla="*/ 2576945 h 3890356"/>
              <a:gd name="connsiteX156" fmla="*/ 266581 w 2186880"/>
              <a:gd name="connsiteY156" fmla="*/ 2571403 h 3890356"/>
              <a:gd name="connsiteX157" fmla="*/ 288748 w 2186880"/>
              <a:gd name="connsiteY157" fmla="*/ 2560320 h 3890356"/>
              <a:gd name="connsiteX158" fmla="*/ 338625 w 2186880"/>
              <a:gd name="connsiteY158" fmla="*/ 2549236 h 3890356"/>
              <a:gd name="connsiteX159" fmla="*/ 410668 w 2186880"/>
              <a:gd name="connsiteY159" fmla="*/ 2532611 h 3890356"/>
              <a:gd name="connsiteX160" fmla="*/ 438377 w 2186880"/>
              <a:gd name="connsiteY160" fmla="*/ 2521527 h 3890356"/>
              <a:gd name="connsiteX161" fmla="*/ 471628 w 2186880"/>
              <a:gd name="connsiteY161" fmla="*/ 2515985 h 3890356"/>
              <a:gd name="connsiteX162" fmla="*/ 599090 w 2186880"/>
              <a:gd name="connsiteY162" fmla="*/ 2488276 h 3890356"/>
              <a:gd name="connsiteX163" fmla="*/ 637883 w 2186880"/>
              <a:gd name="connsiteY163" fmla="*/ 2482734 h 3890356"/>
              <a:gd name="connsiteX164" fmla="*/ 743177 w 2186880"/>
              <a:gd name="connsiteY164" fmla="*/ 2466109 h 3890356"/>
              <a:gd name="connsiteX165" fmla="*/ 809679 w 2186880"/>
              <a:gd name="connsiteY165" fmla="*/ 2455025 h 3890356"/>
              <a:gd name="connsiteX166" fmla="*/ 920515 w 2186880"/>
              <a:gd name="connsiteY166" fmla="*/ 2438400 h 3890356"/>
              <a:gd name="connsiteX167" fmla="*/ 959308 w 2186880"/>
              <a:gd name="connsiteY167" fmla="*/ 2432858 h 3890356"/>
              <a:gd name="connsiteX168" fmla="*/ 1031352 w 2186880"/>
              <a:gd name="connsiteY168" fmla="*/ 2427316 h 3890356"/>
              <a:gd name="connsiteX169" fmla="*/ 1092312 w 2186880"/>
              <a:gd name="connsiteY169" fmla="*/ 2416232 h 3890356"/>
              <a:gd name="connsiteX170" fmla="*/ 1136646 w 2186880"/>
              <a:gd name="connsiteY170" fmla="*/ 2399607 h 3890356"/>
              <a:gd name="connsiteX171" fmla="*/ 1225315 w 2186880"/>
              <a:gd name="connsiteY171" fmla="*/ 2410691 h 3890356"/>
              <a:gd name="connsiteX172" fmla="*/ 1241941 w 2186880"/>
              <a:gd name="connsiteY172" fmla="*/ 2427316 h 3890356"/>
              <a:gd name="connsiteX173" fmla="*/ 1258566 w 2186880"/>
              <a:gd name="connsiteY173" fmla="*/ 2432858 h 3890356"/>
              <a:gd name="connsiteX174" fmla="*/ 1286275 w 2186880"/>
              <a:gd name="connsiteY174" fmla="*/ 2449483 h 3890356"/>
              <a:gd name="connsiteX175" fmla="*/ 1297359 w 2186880"/>
              <a:gd name="connsiteY175" fmla="*/ 2488276 h 3890356"/>
              <a:gd name="connsiteX176" fmla="*/ 1308443 w 2186880"/>
              <a:gd name="connsiteY176" fmla="*/ 2521527 h 3890356"/>
              <a:gd name="connsiteX177" fmla="*/ 1308443 w 2186880"/>
              <a:gd name="connsiteY177" fmla="*/ 3081251 h 3890356"/>
              <a:gd name="connsiteX178" fmla="*/ 1297359 w 2186880"/>
              <a:gd name="connsiteY178" fmla="*/ 3114501 h 3890356"/>
              <a:gd name="connsiteX179" fmla="*/ 1275192 w 2186880"/>
              <a:gd name="connsiteY179" fmla="*/ 3131127 h 3890356"/>
              <a:gd name="connsiteX180" fmla="*/ 1241941 w 2186880"/>
              <a:gd name="connsiteY180" fmla="*/ 3142211 h 3890356"/>
              <a:gd name="connsiteX181" fmla="*/ 1192065 w 2186880"/>
              <a:gd name="connsiteY181" fmla="*/ 3158836 h 3890356"/>
              <a:gd name="connsiteX182" fmla="*/ 1003643 w 2186880"/>
              <a:gd name="connsiteY182" fmla="*/ 3147752 h 3890356"/>
              <a:gd name="connsiteX183" fmla="*/ 975934 w 2186880"/>
              <a:gd name="connsiteY183" fmla="*/ 3142211 h 3890356"/>
              <a:gd name="connsiteX184" fmla="*/ 926057 w 2186880"/>
              <a:gd name="connsiteY184" fmla="*/ 3103418 h 3890356"/>
              <a:gd name="connsiteX185" fmla="*/ 898348 w 2186880"/>
              <a:gd name="connsiteY185" fmla="*/ 3086792 h 3890356"/>
              <a:gd name="connsiteX186" fmla="*/ 854014 w 2186880"/>
              <a:gd name="connsiteY186" fmla="*/ 3064625 h 3890356"/>
              <a:gd name="connsiteX187" fmla="*/ 815221 w 2186880"/>
              <a:gd name="connsiteY187" fmla="*/ 3036916 h 3890356"/>
              <a:gd name="connsiteX188" fmla="*/ 798595 w 2186880"/>
              <a:gd name="connsiteY188" fmla="*/ 3031374 h 3890356"/>
              <a:gd name="connsiteX189" fmla="*/ 776428 w 2186880"/>
              <a:gd name="connsiteY189" fmla="*/ 3014749 h 3890356"/>
              <a:gd name="connsiteX190" fmla="*/ 759803 w 2186880"/>
              <a:gd name="connsiteY190" fmla="*/ 3003665 h 3890356"/>
              <a:gd name="connsiteX191" fmla="*/ 721010 w 2186880"/>
              <a:gd name="connsiteY191" fmla="*/ 2970414 h 3890356"/>
              <a:gd name="connsiteX192" fmla="*/ 693301 w 2186880"/>
              <a:gd name="connsiteY192" fmla="*/ 2953789 h 3890356"/>
              <a:gd name="connsiteX193" fmla="*/ 654508 w 2186880"/>
              <a:gd name="connsiteY193" fmla="*/ 2926080 h 3890356"/>
              <a:gd name="connsiteX194" fmla="*/ 604632 w 2186880"/>
              <a:gd name="connsiteY194" fmla="*/ 2898371 h 3890356"/>
              <a:gd name="connsiteX195" fmla="*/ 588006 w 2186880"/>
              <a:gd name="connsiteY195" fmla="*/ 2870661 h 3890356"/>
              <a:gd name="connsiteX196" fmla="*/ 554755 w 2186880"/>
              <a:gd name="connsiteY196" fmla="*/ 2859578 h 3890356"/>
              <a:gd name="connsiteX197" fmla="*/ 488254 w 2186880"/>
              <a:gd name="connsiteY197" fmla="*/ 2804160 h 3890356"/>
              <a:gd name="connsiteX198" fmla="*/ 466086 w 2186880"/>
              <a:gd name="connsiteY198" fmla="*/ 2798618 h 3890356"/>
              <a:gd name="connsiteX199" fmla="*/ 449461 w 2186880"/>
              <a:gd name="connsiteY199" fmla="*/ 2787534 h 3890356"/>
              <a:gd name="connsiteX200" fmla="*/ 416210 w 2186880"/>
              <a:gd name="connsiteY200" fmla="*/ 2754283 h 3890356"/>
              <a:gd name="connsiteX201" fmla="*/ 399585 w 2186880"/>
              <a:gd name="connsiteY201" fmla="*/ 2748741 h 3890356"/>
              <a:gd name="connsiteX202" fmla="*/ 382959 w 2186880"/>
              <a:gd name="connsiteY202" fmla="*/ 2737658 h 3890356"/>
              <a:gd name="connsiteX203" fmla="*/ 366334 w 2186880"/>
              <a:gd name="connsiteY203" fmla="*/ 2732116 h 3890356"/>
              <a:gd name="connsiteX204" fmla="*/ 349708 w 2186880"/>
              <a:gd name="connsiteY204" fmla="*/ 2721032 h 3890356"/>
              <a:gd name="connsiteX205" fmla="*/ 333083 w 2186880"/>
              <a:gd name="connsiteY205" fmla="*/ 2715491 h 3890356"/>
              <a:gd name="connsiteX206" fmla="*/ 238872 w 2186880"/>
              <a:gd name="connsiteY206" fmla="*/ 2698865 h 3890356"/>
              <a:gd name="connsiteX207" fmla="*/ 128035 w 2186880"/>
              <a:gd name="connsiteY207" fmla="*/ 2709949 h 3890356"/>
              <a:gd name="connsiteX208" fmla="*/ 89243 w 2186880"/>
              <a:gd name="connsiteY208" fmla="*/ 2726574 h 3890356"/>
              <a:gd name="connsiteX209" fmla="*/ 61534 w 2186880"/>
              <a:gd name="connsiteY209" fmla="*/ 2732116 h 3890356"/>
              <a:gd name="connsiteX210" fmla="*/ 44908 w 2186880"/>
              <a:gd name="connsiteY210" fmla="*/ 2737658 h 3890356"/>
              <a:gd name="connsiteX211" fmla="*/ 39366 w 2186880"/>
              <a:gd name="connsiteY211" fmla="*/ 2754283 h 3890356"/>
              <a:gd name="connsiteX212" fmla="*/ 28283 w 2186880"/>
              <a:gd name="connsiteY212" fmla="*/ 2781992 h 3890356"/>
              <a:gd name="connsiteX213" fmla="*/ 33825 w 2186880"/>
              <a:gd name="connsiteY213" fmla="*/ 2898371 h 3890356"/>
              <a:gd name="connsiteX214" fmla="*/ 50450 w 2186880"/>
              <a:gd name="connsiteY214" fmla="*/ 2987040 h 3890356"/>
              <a:gd name="connsiteX215" fmla="*/ 44908 w 2186880"/>
              <a:gd name="connsiteY215" fmla="*/ 3197629 h 3890356"/>
              <a:gd name="connsiteX216" fmla="*/ 22741 w 2186880"/>
              <a:gd name="connsiteY216" fmla="*/ 3369425 h 3890356"/>
              <a:gd name="connsiteX217" fmla="*/ 17199 w 2186880"/>
              <a:gd name="connsiteY217" fmla="*/ 3452552 h 3890356"/>
              <a:gd name="connsiteX218" fmla="*/ 574 w 2186880"/>
              <a:gd name="connsiteY218" fmla="*/ 3657600 h 3890356"/>
              <a:gd name="connsiteX219" fmla="*/ 574 w 2186880"/>
              <a:gd name="connsiteY219" fmla="*/ 3890356 h 389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2186880" h="3890356">
                <a:moveTo>
                  <a:pt x="166828" y="0"/>
                </a:moveTo>
                <a:cubicBezTo>
                  <a:pt x="164981" y="164407"/>
                  <a:pt x="165728" y="328864"/>
                  <a:pt x="161286" y="493221"/>
                </a:cubicBezTo>
                <a:cubicBezTo>
                  <a:pt x="156820" y="658472"/>
                  <a:pt x="132314" y="593631"/>
                  <a:pt x="155745" y="786938"/>
                </a:cubicBezTo>
                <a:cubicBezTo>
                  <a:pt x="156546" y="793550"/>
                  <a:pt x="166052" y="795915"/>
                  <a:pt x="172370" y="798021"/>
                </a:cubicBezTo>
                <a:cubicBezTo>
                  <a:pt x="202432" y="808042"/>
                  <a:pt x="235387" y="810748"/>
                  <a:pt x="266581" y="814647"/>
                </a:cubicBezTo>
                <a:cubicBezTo>
                  <a:pt x="322861" y="852169"/>
                  <a:pt x="278978" y="827605"/>
                  <a:pt x="427294" y="820189"/>
                </a:cubicBezTo>
                <a:cubicBezTo>
                  <a:pt x="453189" y="818894"/>
                  <a:pt x="479017" y="816494"/>
                  <a:pt x="504879" y="814647"/>
                </a:cubicBezTo>
                <a:cubicBezTo>
                  <a:pt x="519657" y="810952"/>
                  <a:pt x="534277" y="806551"/>
                  <a:pt x="549214" y="803563"/>
                </a:cubicBezTo>
                <a:cubicBezTo>
                  <a:pt x="562022" y="801001"/>
                  <a:pt x="575730" y="802485"/>
                  <a:pt x="588006" y="798021"/>
                </a:cubicBezTo>
                <a:cubicBezTo>
                  <a:pt x="596686" y="794865"/>
                  <a:pt x="601765" y="785218"/>
                  <a:pt x="610174" y="781396"/>
                </a:cubicBezTo>
                <a:cubicBezTo>
                  <a:pt x="622417" y="775831"/>
                  <a:pt x="636414" y="775140"/>
                  <a:pt x="648966" y="770312"/>
                </a:cubicBezTo>
                <a:cubicBezTo>
                  <a:pt x="660532" y="765864"/>
                  <a:pt x="670936" y="758815"/>
                  <a:pt x="682217" y="753687"/>
                </a:cubicBezTo>
                <a:cubicBezTo>
                  <a:pt x="729916" y="732006"/>
                  <a:pt x="690384" y="750964"/>
                  <a:pt x="732094" y="737061"/>
                </a:cubicBezTo>
                <a:cubicBezTo>
                  <a:pt x="786776" y="718834"/>
                  <a:pt x="732789" y="731381"/>
                  <a:pt x="787512" y="720436"/>
                </a:cubicBezTo>
                <a:cubicBezTo>
                  <a:pt x="835156" y="688671"/>
                  <a:pt x="774875" y="726754"/>
                  <a:pt x="820763" y="703811"/>
                </a:cubicBezTo>
                <a:cubicBezTo>
                  <a:pt x="826720" y="700832"/>
                  <a:pt x="831740" y="696257"/>
                  <a:pt x="837388" y="692727"/>
                </a:cubicBezTo>
                <a:cubicBezTo>
                  <a:pt x="846522" y="687018"/>
                  <a:pt x="855963" y="681810"/>
                  <a:pt x="865097" y="676101"/>
                </a:cubicBezTo>
                <a:cubicBezTo>
                  <a:pt x="870745" y="672571"/>
                  <a:pt x="875766" y="667997"/>
                  <a:pt x="881723" y="665018"/>
                </a:cubicBezTo>
                <a:cubicBezTo>
                  <a:pt x="886948" y="662406"/>
                  <a:pt x="893123" y="662088"/>
                  <a:pt x="898348" y="659476"/>
                </a:cubicBezTo>
                <a:cubicBezTo>
                  <a:pt x="904305" y="656497"/>
                  <a:pt x="909016" y="651371"/>
                  <a:pt x="914974" y="648392"/>
                </a:cubicBezTo>
                <a:cubicBezTo>
                  <a:pt x="922920" y="644419"/>
                  <a:pt x="946670" y="639083"/>
                  <a:pt x="953766" y="637309"/>
                </a:cubicBezTo>
                <a:cubicBezTo>
                  <a:pt x="959308" y="633614"/>
                  <a:pt x="964435" y="629204"/>
                  <a:pt x="970392" y="626225"/>
                </a:cubicBezTo>
                <a:cubicBezTo>
                  <a:pt x="1016289" y="603276"/>
                  <a:pt x="955985" y="641369"/>
                  <a:pt x="1003643" y="609600"/>
                </a:cubicBezTo>
                <a:cubicBezTo>
                  <a:pt x="1005490" y="604058"/>
                  <a:pt x="1005945" y="597835"/>
                  <a:pt x="1009185" y="592974"/>
                </a:cubicBezTo>
                <a:cubicBezTo>
                  <a:pt x="1024413" y="570132"/>
                  <a:pt x="1032773" y="575780"/>
                  <a:pt x="1059061" y="565265"/>
                </a:cubicBezTo>
                <a:cubicBezTo>
                  <a:pt x="1076635" y="558235"/>
                  <a:pt x="1082860" y="553093"/>
                  <a:pt x="1097854" y="543098"/>
                </a:cubicBezTo>
                <a:cubicBezTo>
                  <a:pt x="1101548" y="537556"/>
                  <a:pt x="1103736" y="530633"/>
                  <a:pt x="1108937" y="526472"/>
                </a:cubicBezTo>
                <a:cubicBezTo>
                  <a:pt x="1113499" y="522823"/>
                  <a:pt x="1120338" y="523543"/>
                  <a:pt x="1125563" y="520931"/>
                </a:cubicBezTo>
                <a:cubicBezTo>
                  <a:pt x="1131520" y="517952"/>
                  <a:pt x="1136231" y="512826"/>
                  <a:pt x="1142188" y="509847"/>
                </a:cubicBezTo>
                <a:cubicBezTo>
                  <a:pt x="1150137" y="505872"/>
                  <a:pt x="1173880" y="500538"/>
                  <a:pt x="1180981" y="498763"/>
                </a:cubicBezTo>
                <a:cubicBezTo>
                  <a:pt x="1190217" y="493221"/>
                  <a:pt x="1197946" y="482905"/>
                  <a:pt x="1208690" y="482138"/>
                </a:cubicBezTo>
                <a:cubicBezTo>
                  <a:pt x="1213645" y="481784"/>
                  <a:pt x="1265459" y="494944"/>
                  <a:pt x="1280734" y="498763"/>
                </a:cubicBezTo>
                <a:cubicBezTo>
                  <a:pt x="1294659" y="540546"/>
                  <a:pt x="1275876" y="489050"/>
                  <a:pt x="1297359" y="532014"/>
                </a:cubicBezTo>
                <a:cubicBezTo>
                  <a:pt x="1299972" y="537239"/>
                  <a:pt x="1300600" y="543271"/>
                  <a:pt x="1302901" y="548640"/>
                </a:cubicBezTo>
                <a:cubicBezTo>
                  <a:pt x="1306155" y="556233"/>
                  <a:pt x="1310290" y="563418"/>
                  <a:pt x="1313985" y="570807"/>
                </a:cubicBezTo>
                <a:cubicBezTo>
                  <a:pt x="1315832" y="624378"/>
                  <a:pt x="1320314" y="677923"/>
                  <a:pt x="1319526" y="731520"/>
                </a:cubicBezTo>
                <a:cubicBezTo>
                  <a:pt x="1318070" y="830525"/>
                  <a:pt x="1310350" y="922862"/>
                  <a:pt x="1302901" y="1019694"/>
                </a:cubicBezTo>
                <a:cubicBezTo>
                  <a:pt x="1306596" y="1054792"/>
                  <a:pt x="1289753" y="1099331"/>
                  <a:pt x="1313985" y="1124989"/>
                </a:cubicBezTo>
                <a:cubicBezTo>
                  <a:pt x="1333053" y="1145179"/>
                  <a:pt x="1369575" y="1123039"/>
                  <a:pt x="1397112" y="1119447"/>
                </a:cubicBezTo>
                <a:cubicBezTo>
                  <a:pt x="1412217" y="1117477"/>
                  <a:pt x="1426420" y="1110867"/>
                  <a:pt x="1441446" y="1108363"/>
                </a:cubicBezTo>
                <a:cubicBezTo>
                  <a:pt x="1470827" y="1103466"/>
                  <a:pt x="1500559" y="1100974"/>
                  <a:pt x="1530115" y="1097280"/>
                </a:cubicBezTo>
                <a:cubicBezTo>
                  <a:pt x="1537504" y="1095433"/>
                  <a:pt x="1545057" y="1094147"/>
                  <a:pt x="1552283" y="1091738"/>
                </a:cubicBezTo>
                <a:cubicBezTo>
                  <a:pt x="1561720" y="1088592"/>
                  <a:pt x="1570678" y="1084147"/>
                  <a:pt x="1579992" y="1080654"/>
                </a:cubicBezTo>
                <a:cubicBezTo>
                  <a:pt x="1585462" y="1078603"/>
                  <a:pt x="1591075" y="1076959"/>
                  <a:pt x="1596617" y="1075112"/>
                </a:cubicBezTo>
                <a:cubicBezTo>
                  <a:pt x="1639849" y="1031883"/>
                  <a:pt x="1584346" y="1083878"/>
                  <a:pt x="1635410" y="1047403"/>
                </a:cubicBezTo>
                <a:cubicBezTo>
                  <a:pt x="1670965" y="1022006"/>
                  <a:pt x="1631268" y="1035970"/>
                  <a:pt x="1674203" y="1025236"/>
                </a:cubicBezTo>
                <a:cubicBezTo>
                  <a:pt x="1710446" y="988993"/>
                  <a:pt x="1667569" y="1025722"/>
                  <a:pt x="1718537" y="1003069"/>
                </a:cubicBezTo>
                <a:cubicBezTo>
                  <a:pt x="1726978" y="999318"/>
                  <a:pt x="1733492" y="992213"/>
                  <a:pt x="1740705" y="986443"/>
                </a:cubicBezTo>
                <a:cubicBezTo>
                  <a:pt x="1748894" y="979892"/>
                  <a:pt x="1775882" y="955000"/>
                  <a:pt x="1790581" y="947651"/>
                </a:cubicBezTo>
                <a:cubicBezTo>
                  <a:pt x="1795806" y="945039"/>
                  <a:pt x="1801664" y="943956"/>
                  <a:pt x="1807206" y="942109"/>
                </a:cubicBezTo>
                <a:cubicBezTo>
                  <a:pt x="1819463" y="929852"/>
                  <a:pt x="1825026" y="922115"/>
                  <a:pt x="1840457" y="914400"/>
                </a:cubicBezTo>
                <a:cubicBezTo>
                  <a:pt x="1845682" y="911788"/>
                  <a:pt x="1851541" y="910705"/>
                  <a:pt x="1857083" y="908858"/>
                </a:cubicBezTo>
                <a:cubicBezTo>
                  <a:pt x="1862625" y="905163"/>
                  <a:pt x="1867751" y="900753"/>
                  <a:pt x="1873708" y="897774"/>
                </a:cubicBezTo>
                <a:cubicBezTo>
                  <a:pt x="1878933" y="895161"/>
                  <a:pt x="1885813" y="895931"/>
                  <a:pt x="1890334" y="892232"/>
                </a:cubicBezTo>
                <a:cubicBezTo>
                  <a:pt x="1955965" y="838534"/>
                  <a:pt x="1908594" y="854417"/>
                  <a:pt x="1956835" y="842356"/>
                </a:cubicBezTo>
                <a:cubicBezTo>
                  <a:pt x="1962377" y="838661"/>
                  <a:pt x="1967374" y="833977"/>
                  <a:pt x="1973461" y="831272"/>
                </a:cubicBezTo>
                <a:cubicBezTo>
                  <a:pt x="1984137" y="826527"/>
                  <a:pt x="2006712" y="820189"/>
                  <a:pt x="2006712" y="820189"/>
                </a:cubicBezTo>
                <a:cubicBezTo>
                  <a:pt x="2009243" y="818291"/>
                  <a:pt x="2039196" y="795184"/>
                  <a:pt x="2045505" y="792480"/>
                </a:cubicBezTo>
                <a:cubicBezTo>
                  <a:pt x="2052506" y="789480"/>
                  <a:pt x="2060283" y="788785"/>
                  <a:pt x="2067672" y="786938"/>
                </a:cubicBezTo>
                <a:cubicBezTo>
                  <a:pt x="2073214" y="783243"/>
                  <a:pt x="2077677" y="776590"/>
                  <a:pt x="2084297" y="775854"/>
                </a:cubicBezTo>
                <a:cubicBezTo>
                  <a:pt x="2098926" y="774228"/>
                  <a:pt x="2119565" y="782068"/>
                  <a:pt x="2134174" y="786938"/>
                </a:cubicBezTo>
                <a:cubicBezTo>
                  <a:pt x="2137868" y="792480"/>
                  <a:pt x="2140548" y="798854"/>
                  <a:pt x="2145257" y="803563"/>
                </a:cubicBezTo>
                <a:cubicBezTo>
                  <a:pt x="2149967" y="808273"/>
                  <a:pt x="2157619" y="809530"/>
                  <a:pt x="2161883" y="814647"/>
                </a:cubicBezTo>
                <a:cubicBezTo>
                  <a:pt x="2167172" y="820993"/>
                  <a:pt x="2169272" y="829425"/>
                  <a:pt x="2172966" y="836814"/>
                </a:cubicBezTo>
                <a:cubicBezTo>
                  <a:pt x="2195098" y="1058126"/>
                  <a:pt x="2189025" y="974969"/>
                  <a:pt x="2167425" y="1424247"/>
                </a:cubicBezTo>
                <a:cubicBezTo>
                  <a:pt x="2166279" y="1448090"/>
                  <a:pt x="2152034" y="1466728"/>
                  <a:pt x="2139715" y="1485207"/>
                </a:cubicBezTo>
                <a:cubicBezTo>
                  <a:pt x="2125790" y="1526986"/>
                  <a:pt x="2144572" y="1475494"/>
                  <a:pt x="2123090" y="1518458"/>
                </a:cubicBezTo>
                <a:cubicBezTo>
                  <a:pt x="2120478" y="1523683"/>
                  <a:pt x="2121197" y="1530522"/>
                  <a:pt x="2117548" y="1535083"/>
                </a:cubicBezTo>
                <a:cubicBezTo>
                  <a:pt x="2113387" y="1540284"/>
                  <a:pt x="2106465" y="1542472"/>
                  <a:pt x="2100923" y="1546167"/>
                </a:cubicBezTo>
                <a:cubicBezTo>
                  <a:pt x="2099240" y="1550375"/>
                  <a:pt x="2083933" y="1590865"/>
                  <a:pt x="2078755" y="1596043"/>
                </a:cubicBezTo>
                <a:cubicBezTo>
                  <a:pt x="2071138" y="1603660"/>
                  <a:pt x="2060282" y="1607127"/>
                  <a:pt x="2051046" y="1612669"/>
                </a:cubicBezTo>
                <a:cubicBezTo>
                  <a:pt x="2038957" y="1648940"/>
                  <a:pt x="2055748" y="1613342"/>
                  <a:pt x="2028879" y="1634836"/>
                </a:cubicBezTo>
                <a:cubicBezTo>
                  <a:pt x="2023678" y="1638997"/>
                  <a:pt x="2021490" y="1645919"/>
                  <a:pt x="2017795" y="1651461"/>
                </a:cubicBezTo>
                <a:cubicBezTo>
                  <a:pt x="1993781" y="1649614"/>
                  <a:pt x="1968719" y="1653173"/>
                  <a:pt x="1945752" y="1645920"/>
                </a:cubicBezTo>
                <a:cubicBezTo>
                  <a:pt x="1931994" y="1641575"/>
                  <a:pt x="1923890" y="1627069"/>
                  <a:pt x="1912501" y="1618211"/>
                </a:cubicBezTo>
                <a:cubicBezTo>
                  <a:pt x="1907243" y="1614122"/>
                  <a:pt x="1900992" y="1611391"/>
                  <a:pt x="1895875" y="1607127"/>
                </a:cubicBezTo>
                <a:cubicBezTo>
                  <a:pt x="1889854" y="1602110"/>
                  <a:pt x="1885108" y="1595708"/>
                  <a:pt x="1879250" y="1590501"/>
                </a:cubicBezTo>
                <a:cubicBezTo>
                  <a:pt x="1868467" y="1580916"/>
                  <a:pt x="1856201" y="1572994"/>
                  <a:pt x="1845999" y="1562792"/>
                </a:cubicBezTo>
                <a:cubicBezTo>
                  <a:pt x="1804755" y="1521548"/>
                  <a:pt x="1851931" y="1555663"/>
                  <a:pt x="1812748" y="1529541"/>
                </a:cubicBezTo>
                <a:cubicBezTo>
                  <a:pt x="1809054" y="1523999"/>
                  <a:pt x="1806866" y="1517077"/>
                  <a:pt x="1801665" y="1512916"/>
                </a:cubicBezTo>
                <a:cubicBezTo>
                  <a:pt x="1797103" y="1509267"/>
                  <a:pt x="1789170" y="1511505"/>
                  <a:pt x="1785039" y="1507374"/>
                </a:cubicBezTo>
                <a:cubicBezTo>
                  <a:pt x="1740575" y="1462910"/>
                  <a:pt x="1783866" y="1481121"/>
                  <a:pt x="1746246" y="1468581"/>
                </a:cubicBezTo>
                <a:cubicBezTo>
                  <a:pt x="1740704" y="1459345"/>
                  <a:pt x="1737238" y="1448488"/>
                  <a:pt x="1729621" y="1440872"/>
                </a:cubicBezTo>
                <a:cubicBezTo>
                  <a:pt x="1725490" y="1436741"/>
                  <a:pt x="1717126" y="1439462"/>
                  <a:pt x="1712995" y="1435331"/>
                </a:cubicBezTo>
                <a:cubicBezTo>
                  <a:pt x="1708864" y="1431200"/>
                  <a:pt x="1711103" y="1423267"/>
                  <a:pt x="1707454" y="1418705"/>
                </a:cubicBezTo>
                <a:cubicBezTo>
                  <a:pt x="1699641" y="1408938"/>
                  <a:pt x="1685156" y="1405730"/>
                  <a:pt x="1674203" y="1402080"/>
                </a:cubicBezTo>
                <a:cubicBezTo>
                  <a:pt x="1672356" y="1396538"/>
                  <a:pt x="1672792" y="1389585"/>
                  <a:pt x="1668661" y="1385454"/>
                </a:cubicBezTo>
                <a:cubicBezTo>
                  <a:pt x="1664530" y="1381323"/>
                  <a:pt x="1657260" y="1382524"/>
                  <a:pt x="1652035" y="1379912"/>
                </a:cubicBezTo>
                <a:cubicBezTo>
                  <a:pt x="1646078" y="1376934"/>
                  <a:pt x="1640952" y="1372523"/>
                  <a:pt x="1635410" y="1368829"/>
                </a:cubicBezTo>
                <a:cubicBezTo>
                  <a:pt x="1629868" y="1361440"/>
                  <a:pt x="1625688" y="1352797"/>
                  <a:pt x="1618785" y="1346661"/>
                </a:cubicBezTo>
                <a:cubicBezTo>
                  <a:pt x="1608829" y="1337811"/>
                  <a:pt x="1596618" y="1331883"/>
                  <a:pt x="1585534" y="1324494"/>
                </a:cubicBezTo>
                <a:cubicBezTo>
                  <a:pt x="1579992" y="1320800"/>
                  <a:pt x="1575370" y="1315026"/>
                  <a:pt x="1568908" y="1313411"/>
                </a:cubicBezTo>
                <a:lnTo>
                  <a:pt x="1546741" y="1307869"/>
                </a:lnTo>
                <a:cubicBezTo>
                  <a:pt x="1541199" y="1304174"/>
                  <a:pt x="1534276" y="1301986"/>
                  <a:pt x="1530115" y="1296785"/>
                </a:cubicBezTo>
                <a:cubicBezTo>
                  <a:pt x="1526466" y="1292224"/>
                  <a:pt x="1529327" y="1283555"/>
                  <a:pt x="1524574" y="1280160"/>
                </a:cubicBezTo>
                <a:cubicBezTo>
                  <a:pt x="1515067" y="1273369"/>
                  <a:pt x="1491323" y="1269076"/>
                  <a:pt x="1491323" y="1269076"/>
                </a:cubicBezTo>
                <a:cubicBezTo>
                  <a:pt x="1485781" y="1261687"/>
                  <a:pt x="1482529" y="1251804"/>
                  <a:pt x="1474697" y="1246909"/>
                </a:cubicBezTo>
                <a:cubicBezTo>
                  <a:pt x="1466709" y="1241917"/>
                  <a:pt x="1455924" y="1244346"/>
                  <a:pt x="1446988" y="1241367"/>
                </a:cubicBezTo>
                <a:cubicBezTo>
                  <a:pt x="1439151" y="1238754"/>
                  <a:pt x="1432414" y="1233537"/>
                  <a:pt x="1424821" y="1230283"/>
                </a:cubicBezTo>
                <a:cubicBezTo>
                  <a:pt x="1414526" y="1225871"/>
                  <a:pt x="1396187" y="1221544"/>
                  <a:pt x="1386028" y="1219200"/>
                </a:cubicBezTo>
                <a:lnTo>
                  <a:pt x="1336152" y="1208116"/>
                </a:lnTo>
                <a:cubicBezTo>
                  <a:pt x="1323221" y="1209963"/>
                  <a:pt x="1309042" y="1207816"/>
                  <a:pt x="1297359" y="1213658"/>
                </a:cubicBezTo>
                <a:cubicBezTo>
                  <a:pt x="1289098" y="1217789"/>
                  <a:pt x="1281653" y="1226635"/>
                  <a:pt x="1280734" y="1235825"/>
                </a:cubicBezTo>
                <a:cubicBezTo>
                  <a:pt x="1277787" y="1265292"/>
                  <a:pt x="1284004" y="1294967"/>
                  <a:pt x="1286275" y="1324494"/>
                </a:cubicBezTo>
                <a:cubicBezTo>
                  <a:pt x="1289695" y="1368959"/>
                  <a:pt x="1291599" y="1378386"/>
                  <a:pt x="1297359" y="1418705"/>
                </a:cubicBezTo>
                <a:cubicBezTo>
                  <a:pt x="1295512" y="1511069"/>
                  <a:pt x="1297038" y="1603561"/>
                  <a:pt x="1291817" y="1695796"/>
                </a:cubicBezTo>
                <a:cubicBezTo>
                  <a:pt x="1291441" y="1702446"/>
                  <a:pt x="1282840" y="1706103"/>
                  <a:pt x="1280734" y="1712421"/>
                </a:cubicBezTo>
                <a:cubicBezTo>
                  <a:pt x="1277181" y="1723081"/>
                  <a:pt x="1277039" y="1734588"/>
                  <a:pt x="1275192" y="1745672"/>
                </a:cubicBezTo>
                <a:cubicBezTo>
                  <a:pt x="1251177" y="1741978"/>
                  <a:pt x="1226720" y="1740482"/>
                  <a:pt x="1203148" y="1734589"/>
                </a:cubicBezTo>
                <a:cubicBezTo>
                  <a:pt x="1154212" y="1722355"/>
                  <a:pt x="1137442" y="1707612"/>
                  <a:pt x="1092312" y="1690254"/>
                </a:cubicBezTo>
                <a:cubicBezTo>
                  <a:pt x="1085203" y="1687520"/>
                  <a:pt x="1077534" y="1686559"/>
                  <a:pt x="1070145" y="1684712"/>
                </a:cubicBezTo>
                <a:cubicBezTo>
                  <a:pt x="1064603" y="1679170"/>
                  <a:pt x="1059540" y="1673104"/>
                  <a:pt x="1053519" y="1668087"/>
                </a:cubicBezTo>
                <a:cubicBezTo>
                  <a:pt x="1007226" y="1629510"/>
                  <a:pt x="1068841" y="1688949"/>
                  <a:pt x="1020268" y="1640378"/>
                </a:cubicBezTo>
                <a:cubicBezTo>
                  <a:pt x="1018421" y="1634836"/>
                  <a:pt x="1018466" y="1628240"/>
                  <a:pt x="1014726" y="1623752"/>
                </a:cubicBezTo>
                <a:cubicBezTo>
                  <a:pt x="1008813" y="1616657"/>
                  <a:pt x="999572" y="1613138"/>
                  <a:pt x="992559" y="1607127"/>
                </a:cubicBezTo>
                <a:cubicBezTo>
                  <a:pt x="986609" y="1602026"/>
                  <a:pt x="981034" y="1596452"/>
                  <a:pt x="975934" y="1590501"/>
                </a:cubicBezTo>
                <a:cubicBezTo>
                  <a:pt x="969923" y="1583488"/>
                  <a:pt x="964677" y="1575850"/>
                  <a:pt x="959308" y="1568334"/>
                </a:cubicBezTo>
                <a:cubicBezTo>
                  <a:pt x="955437" y="1562914"/>
                  <a:pt x="953873" y="1555239"/>
                  <a:pt x="948225" y="1551709"/>
                </a:cubicBezTo>
                <a:cubicBezTo>
                  <a:pt x="938318" y="1545517"/>
                  <a:pt x="926058" y="1544320"/>
                  <a:pt x="914974" y="1540625"/>
                </a:cubicBezTo>
                <a:cubicBezTo>
                  <a:pt x="903890" y="1525847"/>
                  <a:pt x="893745" y="1510316"/>
                  <a:pt x="881723" y="1496291"/>
                </a:cubicBezTo>
                <a:cubicBezTo>
                  <a:pt x="871522" y="1484390"/>
                  <a:pt x="857167" y="1476082"/>
                  <a:pt x="848472" y="1463040"/>
                </a:cubicBezTo>
                <a:cubicBezTo>
                  <a:pt x="844777" y="1457498"/>
                  <a:pt x="842445" y="1450749"/>
                  <a:pt x="837388" y="1446414"/>
                </a:cubicBezTo>
                <a:cubicBezTo>
                  <a:pt x="829210" y="1439404"/>
                  <a:pt x="818296" y="1436252"/>
                  <a:pt x="809679" y="1429789"/>
                </a:cubicBezTo>
                <a:cubicBezTo>
                  <a:pt x="803409" y="1425087"/>
                  <a:pt x="798596" y="1418705"/>
                  <a:pt x="793054" y="1413163"/>
                </a:cubicBezTo>
                <a:cubicBezTo>
                  <a:pt x="791207" y="1407621"/>
                  <a:pt x="790752" y="1401398"/>
                  <a:pt x="787512" y="1396538"/>
                </a:cubicBezTo>
                <a:cubicBezTo>
                  <a:pt x="774419" y="1376899"/>
                  <a:pt x="762284" y="1377617"/>
                  <a:pt x="743177" y="1363287"/>
                </a:cubicBezTo>
                <a:cubicBezTo>
                  <a:pt x="698243" y="1329586"/>
                  <a:pt x="757244" y="1362007"/>
                  <a:pt x="704385" y="1335578"/>
                </a:cubicBezTo>
                <a:cubicBezTo>
                  <a:pt x="696996" y="1326342"/>
                  <a:pt x="689314" y="1317332"/>
                  <a:pt x="682217" y="1307869"/>
                </a:cubicBezTo>
                <a:cubicBezTo>
                  <a:pt x="678221" y="1302541"/>
                  <a:pt x="676146" y="1295629"/>
                  <a:pt x="671134" y="1291243"/>
                </a:cubicBezTo>
                <a:cubicBezTo>
                  <a:pt x="661109" y="1282471"/>
                  <a:pt x="647839" y="1277926"/>
                  <a:pt x="637883" y="1269076"/>
                </a:cubicBezTo>
                <a:cubicBezTo>
                  <a:pt x="630980" y="1262940"/>
                  <a:pt x="628727" y="1252342"/>
                  <a:pt x="621257" y="1246909"/>
                </a:cubicBezTo>
                <a:cubicBezTo>
                  <a:pt x="607895" y="1237191"/>
                  <a:pt x="591701" y="1232130"/>
                  <a:pt x="576923" y="1224741"/>
                </a:cubicBezTo>
                <a:cubicBezTo>
                  <a:pt x="569534" y="1215505"/>
                  <a:pt x="561316" y="1206874"/>
                  <a:pt x="554755" y="1197032"/>
                </a:cubicBezTo>
                <a:cubicBezTo>
                  <a:pt x="550173" y="1190158"/>
                  <a:pt x="547771" y="1182038"/>
                  <a:pt x="543672" y="1174865"/>
                </a:cubicBezTo>
                <a:cubicBezTo>
                  <a:pt x="533514" y="1157088"/>
                  <a:pt x="524492" y="1146968"/>
                  <a:pt x="504879" y="1136072"/>
                </a:cubicBezTo>
                <a:cubicBezTo>
                  <a:pt x="498221" y="1132373"/>
                  <a:pt x="490101" y="1132378"/>
                  <a:pt x="482712" y="1130531"/>
                </a:cubicBezTo>
                <a:cubicBezTo>
                  <a:pt x="475323" y="1121294"/>
                  <a:pt x="467106" y="1112663"/>
                  <a:pt x="460545" y="1102821"/>
                </a:cubicBezTo>
                <a:cubicBezTo>
                  <a:pt x="455963" y="1095947"/>
                  <a:pt x="454750" y="1087000"/>
                  <a:pt x="449461" y="1080654"/>
                </a:cubicBezTo>
                <a:cubicBezTo>
                  <a:pt x="445197" y="1075537"/>
                  <a:pt x="438377" y="1073265"/>
                  <a:pt x="432835" y="1069571"/>
                </a:cubicBezTo>
                <a:cubicBezTo>
                  <a:pt x="420746" y="1033297"/>
                  <a:pt x="437537" y="1068898"/>
                  <a:pt x="410668" y="1047403"/>
                </a:cubicBezTo>
                <a:cubicBezTo>
                  <a:pt x="375876" y="1019569"/>
                  <a:pt x="428329" y="1037964"/>
                  <a:pt x="377417" y="1025236"/>
                </a:cubicBezTo>
                <a:cubicBezTo>
                  <a:pt x="371875" y="1021541"/>
                  <a:pt x="366749" y="1017131"/>
                  <a:pt x="360792" y="1014152"/>
                </a:cubicBezTo>
                <a:cubicBezTo>
                  <a:pt x="355567" y="1011540"/>
                  <a:pt x="348297" y="1012742"/>
                  <a:pt x="344166" y="1008611"/>
                </a:cubicBezTo>
                <a:cubicBezTo>
                  <a:pt x="336549" y="1000994"/>
                  <a:pt x="334634" y="989008"/>
                  <a:pt x="327541" y="980901"/>
                </a:cubicBezTo>
                <a:cubicBezTo>
                  <a:pt x="313727" y="965113"/>
                  <a:pt x="305897" y="964450"/>
                  <a:pt x="288748" y="958734"/>
                </a:cubicBezTo>
                <a:cubicBezTo>
                  <a:pt x="240719" y="962429"/>
                  <a:pt x="192576" y="964861"/>
                  <a:pt x="144661" y="969818"/>
                </a:cubicBezTo>
                <a:cubicBezTo>
                  <a:pt x="138850" y="970419"/>
                  <a:pt x="132166" y="971229"/>
                  <a:pt x="128035" y="975360"/>
                </a:cubicBezTo>
                <a:cubicBezTo>
                  <a:pt x="123905" y="979490"/>
                  <a:pt x="124341" y="986443"/>
                  <a:pt x="122494" y="991985"/>
                </a:cubicBezTo>
                <a:cubicBezTo>
                  <a:pt x="105524" y="1959237"/>
                  <a:pt x="136708" y="1348605"/>
                  <a:pt x="94785" y="1767840"/>
                </a:cubicBezTo>
                <a:cubicBezTo>
                  <a:pt x="82395" y="1891745"/>
                  <a:pt x="98329" y="1799998"/>
                  <a:pt x="78159" y="1900843"/>
                </a:cubicBezTo>
                <a:cubicBezTo>
                  <a:pt x="68512" y="2142003"/>
                  <a:pt x="66573" y="2129635"/>
                  <a:pt x="78159" y="2477192"/>
                </a:cubicBezTo>
                <a:cubicBezTo>
                  <a:pt x="78847" y="2497834"/>
                  <a:pt x="81829" y="2518875"/>
                  <a:pt x="89243" y="2538152"/>
                </a:cubicBezTo>
                <a:cubicBezTo>
                  <a:pt x="91634" y="2544368"/>
                  <a:pt x="100751" y="2544972"/>
                  <a:pt x="105868" y="2549236"/>
                </a:cubicBezTo>
                <a:cubicBezTo>
                  <a:pt x="148538" y="2584794"/>
                  <a:pt x="97842" y="2549426"/>
                  <a:pt x="139119" y="2576945"/>
                </a:cubicBezTo>
                <a:cubicBezTo>
                  <a:pt x="142814" y="2582487"/>
                  <a:pt x="143633" y="2592476"/>
                  <a:pt x="150203" y="2593571"/>
                </a:cubicBezTo>
                <a:cubicBezTo>
                  <a:pt x="187706" y="2599822"/>
                  <a:pt x="206600" y="2585747"/>
                  <a:pt x="238872" y="2576945"/>
                </a:cubicBezTo>
                <a:cubicBezTo>
                  <a:pt x="247959" y="2574467"/>
                  <a:pt x="257345" y="2573250"/>
                  <a:pt x="266581" y="2571403"/>
                </a:cubicBezTo>
                <a:cubicBezTo>
                  <a:pt x="273970" y="2567709"/>
                  <a:pt x="281013" y="2563221"/>
                  <a:pt x="288748" y="2560320"/>
                </a:cubicBezTo>
                <a:cubicBezTo>
                  <a:pt x="297695" y="2556965"/>
                  <a:pt x="331098" y="2550741"/>
                  <a:pt x="338625" y="2549236"/>
                </a:cubicBezTo>
                <a:cubicBezTo>
                  <a:pt x="386113" y="2525491"/>
                  <a:pt x="331605" y="2549553"/>
                  <a:pt x="410668" y="2532611"/>
                </a:cubicBezTo>
                <a:cubicBezTo>
                  <a:pt x="420395" y="2530527"/>
                  <a:pt x="428780" y="2524145"/>
                  <a:pt x="438377" y="2521527"/>
                </a:cubicBezTo>
                <a:cubicBezTo>
                  <a:pt x="449218" y="2518570"/>
                  <a:pt x="460624" y="2518262"/>
                  <a:pt x="471628" y="2515985"/>
                </a:cubicBezTo>
                <a:cubicBezTo>
                  <a:pt x="514206" y="2507176"/>
                  <a:pt x="556047" y="2494425"/>
                  <a:pt x="599090" y="2488276"/>
                </a:cubicBezTo>
                <a:cubicBezTo>
                  <a:pt x="612021" y="2486429"/>
                  <a:pt x="625074" y="2485296"/>
                  <a:pt x="637883" y="2482734"/>
                </a:cubicBezTo>
                <a:cubicBezTo>
                  <a:pt x="780402" y="2454231"/>
                  <a:pt x="562045" y="2489736"/>
                  <a:pt x="743177" y="2466109"/>
                </a:cubicBezTo>
                <a:cubicBezTo>
                  <a:pt x="765461" y="2463202"/>
                  <a:pt x="787475" y="2458494"/>
                  <a:pt x="809679" y="2455025"/>
                </a:cubicBezTo>
                <a:lnTo>
                  <a:pt x="920515" y="2438400"/>
                </a:lnTo>
                <a:cubicBezTo>
                  <a:pt x="933436" y="2436486"/>
                  <a:pt x="946284" y="2433860"/>
                  <a:pt x="959308" y="2432858"/>
                </a:cubicBezTo>
                <a:lnTo>
                  <a:pt x="1031352" y="2427316"/>
                </a:lnTo>
                <a:cubicBezTo>
                  <a:pt x="1051672" y="2423621"/>
                  <a:pt x="1072339" y="2421488"/>
                  <a:pt x="1092312" y="2416232"/>
                </a:cubicBezTo>
                <a:cubicBezTo>
                  <a:pt x="1107575" y="2412215"/>
                  <a:pt x="1120877" y="2400264"/>
                  <a:pt x="1136646" y="2399607"/>
                </a:cubicBezTo>
                <a:cubicBezTo>
                  <a:pt x="1166407" y="2398367"/>
                  <a:pt x="1195759" y="2406996"/>
                  <a:pt x="1225315" y="2410691"/>
                </a:cubicBezTo>
                <a:cubicBezTo>
                  <a:pt x="1230857" y="2416233"/>
                  <a:pt x="1235420" y="2422969"/>
                  <a:pt x="1241941" y="2427316"/>
                </a:cubicBezTo>
                <a:cubicBezTo>
                  <a:pt x="1246801" y="2430556"/>
                  <a:pt x="1253341" y="2430246"/>
                  <a:pt x="1258566" y="2432858"/>
                </a:cubicBezTo>
                <a:cubicBezTo>
                  <a:pt x="1268200" y="2437675"/>
                  <a:pt x="1277039" y="2443941"/>
                  <a:pt x="1286275" y="2449483"/>
                </a:cubicBezTo>
                <a:cubicBezTo>
                  <a:pt x="1304903" y="2505368"/>
                  <a:pt x="1276479" y="2418677"/>
                  <a:pt x="1297359" y="2488276"/>
                </a:cubicBezTo>
                <a:cubicBezTo>
                  <a:pt x="1300716" y="2499466"/>
                  <a:pt x="1304748" y="2510443"/>
                  <a:pt x="1308443" y="2521527"/>
                </a:cubicBezTo>
                <a:cubicBezTo>
                  <a:pt x="1331952" y="2733103"/>
                  <a:pt x="1322318" y="2628030"/>
                  <a:pt x="1308443" y="3081251"/>
                </a:cubicBezTo>
                <a:cubicBezTo>
                  <a:pt x="1308086" y="3092928"/>
                  <a:pt x="1303840" y="3104780"/>
                  <a:pt x="1297359" y="3114501"/>
                </a:cubicBezTo>
                <a:cubicBezTo>
                  <a:pt x="1292236" y="3122186"/>
                  <a:pt x="1283453" y="3126996"/>
                  <a:pt x="1275192" y="3131127"/>
                </a:cubicBezTo>
                <a:cubicBezTo>
                  <a:pt x="1264742" y="3136352"/>
                  <a:pt x="1252789" y="3137872"/>
                  <a:pt x="1241941" y="3142211"/>
                </a:cubicBezTo>
                <a:cubicBezTo>
                  <a:pt x="1207160" y="3156123"/>
                  <a:pt x="1223883" y="3150881"/>
                  <a:pt x="1192065" y="3158836"/>
                </a:cubicBezTo>
                <a:lnTo>
                  <a:pt x="1003643" y="3147752"/>
                </a:lnTo>
                <a:cubicBezTo>
                  <a:pt x="994252" y="3147030"/>
                  <a:pt x="984509" y="3146109"/>
                  <a:pt x="975934" y="3142211"/>
                </a:cubicBezTo>
                <a:cubicBezTo>
                  <a:pt x="927268" y="3120090"/>
                  <a:pt x="957335" y="3126876"/>
                  <a:pt x="926057" y="3103418"/>
                </a:cubicBezTo>
                <a:cubicBezTo>
                  <a:pt x="917440" y="3096955"/>
                  <a:pt x="907310" y="3092767"/>
                  <a:pt x="898348" y="3086792"/>
                </a:cubicBezTo>
                <a:cubicBezTo>
                  <a:pt x="864437" y="3064184"/>
                  <a:pt x="889801" y="3073572"/>
                  <a:pt x="854014" y="3064625"/>
                </a:cubicBezTo>
                <a:cubicBezTo>
                  <a:pt x="849001" y="3060866"/>
                  <a:pt x="823318" y="3040965"/>
                  <a:pt x="815221" y="3036916"/>
                </a:cubicBezTo>
                <a:cubicBezTo>
                  <a:pt x="809996" y="3034303"/>
                  <a:pt x="804137" y="3033221"/>
                  <a:pt x="798595" y="3031374"/>
                </a:cubicBezTo>
                <a:cubicBezTo>
                  <a:pt x="791206" y="3025832"/>
                  <a:pt x="783944" y="3020117"/>
                  <a:pt x="776428" y="3014749"/>
                </a:cubicBezTo>
                <a:cubicBezTo>
                  <a:pt x="771008" y="3010878"/>
                  <a:pt x="764138" y="3008722"/>
                  <a:pt x="759803" y="3003665"/>
                </a:cubicBezTo>
                <a:cubicBezTo>
                  <a:pt x="728053" y="2966624"/>
                  <a:pt x="761550" y="2980549"/>
                  <a:pt x="721010" y="2970414"/>
                </a:cubicBezTo>
                <a:cubicBezTo>
                  <a:pt x="711774" y="2964872"/>
                  <a:pt x="701803" y="2960402"/>
                  <a:pt x="693301" y="2953789"/>
                </a:cubicBezTo>
                <a:cubicBezTo>
                  <a:pt x="653855" y="2923108"/>
                  <a:pt x="688398" y="2937375"/>
                  <a:pt x="654508" y="2926080"/>
                </a:cubicBezTo>
                <a:cubicBezTo>
                  <a:pt x="616397" y="2900672"/>
                  <a:pt x="633895" y="2908124"/>
                  <a:pt x="604632" y="2898371"/>
                </a:cubicBezTo>
                <a:cubicBezTo>
                  <a:pt x="599090" y="2889134"/>
                  <a:pt x="596509" y="2877274"/>
                  <a:pt x="588006" y="2870661"/>
                </a:cubicBezTo>
                <a:cubicBezTo>
                  <a:pt x="578784" y="2863488"/>
                  <a:pt x="554755" y="2859578"/>
                  <a:pt x="554755" y="2859578"/>
                </a:cubicBezTo>
                <a:cubicBezTo>
                  <a:pt x="537916" y="2842738"/>
                  <a:pt x="504869" y="2808314"/>
                  <a:pt x="488254" y="2804160"/>
                </a:cubicBezTo>
                <a:lnTo>
                  <a:pt x="466086" y="2798618"/>
                </a:lnTo>
                <a:cubicBezTo>
                  <a:pt x="460544" y="2794923"/>
                  <a:pt x="454171" y="2792244"/>
                  <a:pt x="449461" y="2787534"/>
                </a:cubicBezTo>
                <a:cubicBezTo>
                  <a:pt x="422608" y="2760681"/>
                  <a:pt x="458467" y="2778431"/>
                  <a:pt x="416210" y="2754283"/>
                </a:cubicBezTo>
                <a:cubicBezTo>
                  <a:pt x="411138" y="2751385"/>
                  <a:pt x="404810" y="2751353"/>
                  <a:pt x="399585" y="2748741"/>
                </a:cubicBezTo>
                <a:cubicBezTo>
                  <a:pt x="393628" y="2745762"/>
                  <a:pt x="388916" y="2740637"/>
                  <a:pt x="382959" y="2737658"/>
                </a:cubicBezTo>
                <a:cubicBezTo>
                  <a:pt x="377734" y="2735046"/>
                  <a:pt x="371559" y="2734728"/>
                  <a:pt x="366334" y="2732116"/>
                </a:cubicBezTo>
                <a:cubicBezTo>
                  <a:pt x="360377" y="2729137"/>
                  <a:pt x="355666" y="2724011"/>
                  <a:pt x="349708" y="2721032"/>
                </a:cubicBezTo>
                <a:cubicBezTo>
                  <a:pt x="344483" y="2718420"/>
                  <a:pt x="338719" y="2717028"/>
                  <a:pt x="333083" y="2715491"/>
                </a:cubicBezTo>
                <a:cubicBezTo>
                  <a:pt x="281032" y="2701296"/>
                  <a:pt x="294540" y="2705051"/>
                  <a:pt x="238872" y="2698865"/>
                </a:cubicBezTo>
                <a:cubicBezTo>
                  <a:pt x="201926" y="2702560"/>
                  <a:pt x="164853" y="2705146"/>
                  <a:pt x="128035" y="2709949"/>
                </a:cubicBezTo>
                <a:cubicBezTo>
                  <a:pt x="112129" y="2712024"/>
                  <a:pt x="104535" y="2721477"/>
                  <a:pt x="89243" y="2726574"/>
                </a:cubicBezTo>
                <a:cubicBezTo>
                  <a:pt x="80307" y="2729553"/>
                  <a:pt x="70672" y="2729831"/>
                  <a:pt x="61534" y="2732116"/>
                </a:cubicBezTo>
                <a:cubicBezTo>
                  <a:pt x="55867" y="2733533"/>
                  <a:pt x="50450" y="2735811"/>
                  <a:pt x="44908" y="2737658"/>
                </a:cubicBezTo>
                <a:cubicBezTo>
                  <a:pt x="43061" y="2743200"/>
                  <a:pt x="41417" y="2748813"/>
                  <a:pt x="39366" y="2754283"/>
                </a:cubicBezTo>
                <a:cubicBezTo>
                  <a:pt x="35873" y="2763597"/>
                  <a:pt x="28665" y="2772052"/>
                  <a:pt x="28283" y="2781992"/>
                </a:cubicBezTo>
                <a:cubicBezTo>
                  <a:pt x="26791" y="2820800"/>
                  <a:pt x="30956" y="2859640"/>
                  <a:pt x="33825" y="2898371"/>
                </a:cubicBezTo>
                <a:cubicBezTo>
                  <a:pt x="34842" y="2912100"/>
                  <a:pt x="49940" y="2984488"/>
                  <a:pt x="50450" y="2987040"/>
                </a:cubicBezTo>
                <a:cubicBezTo>
                  <a:pt x="48603" y="3057236"/>
                  <a:pt x="48732" y="3127513"/>
                  <a:pt x="44908" y="3197629"/>
                </a:cubicBezTo>
                <a:cubicBezTo>
                  <a:pt x="43036" y="3231944"/>
                  <a:pt x="28165" y="3331459"/>
                  <a:pt x="22741" y="3369425"/>
                </a:cubicBezTo>
                <a:cubicBezTo>
                  <a:pt x="20894" y="3397134"/>
                  <a:pt x="19640" y="3424889"/>
                  <a:pt x="17199" y="3452552"/>
                </a:cubicBezTo>
                <a:cubicBezTo>
                  <a:pt x="8938" y="3546179"/>
                  <a:pt x="2119" y="3564871"/>
                  <a:pt x="574" y="3657600"/>
                </a:cubicBezTo>
                <a:cubicBezTo>
                  <a:pt x="-719" y="3735175"/>
                  <a:pt x="574" y="3812771"/>
                  <a:pt x="574" y="389035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685BB09-7BDA-487E-B1AF-B7ECCDBD5A65}"/>
              </a:ext>
            </a:extLst>
          </p:cNvPr>
          <p:cNvSpPr/>
          <p:nvPr/>
        </p:nvSpPr>
        <p:spPr bwMode="auto">
          <a:xfrm>
            <a:off x="6650182" y="2144613"/>
            <a:ext cx="205047" cy="121990"/>
          </a:xfrm>
          <a:custGeom>
            <a:avLst/>
            <a:gdLst>
              <a:gd name="connsiteX0" fmla="*/ 0 w 205047"/>
              <a:gd name="connsiteY0" fmla="*/ 22237 h 121990"/>
              <a:gd name="connsiteX1" fmla="*/ 49876 w 205047"/>
              <a:gd name="connsiteY1" fmla="*/ 33321 h 121990"/>
              <a:gd name="connsiteX2" fmla="*/ 77585 w 205047"/>
              <a:gd name="connsiteY2" fmla="*/ 55488 h 121990"/>
              <a:gd name="connsiteX3" fmla="*/ 99753 w 205047"/>
              <a:gd name="connsiteY3" fmla="*/ 88739 h 121990"/>
              <a:gd name="connsiteX4" fmla="*/ 105294 w 205047"/>
              <a:gd name="connsiteY4" fmla="*/ 105365 h 121990"/>
              <a:gd name="connsiteX5" fmla="*/ 116378 w 205047"/>
              <a:gd name="connsiteY5" fmla="*/ 121990 h 121990"/>
              <a:gd name="connsiteX6" fmla="*/ 133004 w 205047"/>
              <a:gd name="connsiteY6" fmla="*/ 66572 h 121990"/>
              <a:gd name="connsiteX7" fmla="*/ 138545 w 205047"/>
              <a:gd name="connsiteY7" fmla="*/ 49946 h 121990"/>
              <a:gd name="connsiteX8" fmla="*/ 149629 w 205047"/>
              <a:gd name="connsiteY8" fmla="*/ 33321 h 121990"/>
              <a:gd name="connsiteX9" fmla="*/ 155171 w 205047"/>
              <a:gd name="connsiteY9" fmla="*/ 16696 h 121990"/>
              <a:gd name="connsiteX10" fmla="*/ 171796 w 205047"/>
              <a:gd name="connsiteY10" fmla="*/ 11154 h 121990"/>
              <a:gd name="connsiteX11" fmla="*/ 205047 w 205047"/>
              <a:gd name="connsiteY11" fmla="*/ 70 h 12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047" h="121990">
                <a:moveTo>
                  <a:pt x="0" y="22237"/>
                </a:moveTo>
                <a:cubicBezTo>
                  <a:pt x="341" y="22294"/>
                  <a:pt x="42695" y="27576"/>
                  <a:pt x="49876" y="33321"/>
                </a:cubicBezTo>
                <a:cubicBezTo>
                  <a:pt x="85686" y="61969"/>
                  <a:pt x="35798" y="41558"/>
                  <a:pt x="77585" y="55488"/>
                </a:cubicBezTo>
                <a:cubicBezTo>
                  <a:pt x="90314" y="106402"/>
                  <a:pt x="71918" y="53944"/>
                  <a:pt x="99753" y="88739"/>
                </a:cubicBezTo>
                <a:cubicBezTo>
                  <a:pt x="103402" y="93301"/>
                  <a:pt x="102682" y="100140"/>
                  <a:pt x="105294" y="105365"/>
                </a:cubicBezTo>
                <a:cubicBezTo>
                  <a:pt x="108273" y="111322"/>
                  <a:pt x="112683" y="116448"/>
                  <a:pt x="116378" y="121990"/>
                </a:cubicBezTo>
                <a:cubicBezTo>
                  <a:pt x="124859" y="79589"/>
                  <a:pt x="117379" y="108241"/>
                  <a:pt x="133004" y="66572"/>
                </a:cubicBezTo>
                <a:cubicBezTo>
                  <a:pt x="135055" y="61102"/>
                  <a:pt x="135933" y="55171"/>
                  <a:pt x="138545" y="49946"/>
                </a:cubicBezTo>
                <a:cubicBezTo>
                  <a:pt x="141524" y="43989"/>
                  <a:pt x="146650" y="39278"/>
                  <a:pt x="149629" y="33321"/>
                </a:cubicBezTo>
                <a:cubicBezTo>
                  <a:pt x="152242" y="28096"/>
                  <a:pt x="151040" y="20827"/>
                  <a:pt x="155171" y="16696"/>
                </a:cubicBezTo>
                <a:cubicBezTo>
                  <a:pt x="159302" y="12565"/>
                  <a:pt x="166427" y="13455"/>
                  <a:pt x="171796" y="11154"/>
                </a:cubicBezTo>
                <a:cubicBezTo>
                  <a:pt x="201513" y="-1582"/>
                  <a:pt x="183804" y="70"/>
                  <a:pt x="205047" y="7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6AB45D3-50E9-44CB-A1A9-C36A68088BDB}"/>
              </a:ext>
            </a:extLst>
          </p:cNvPr>
          <p:cNvSpPr/>
          <p:nvPr/>
        </p:nvSpPr>
        <p:spPr bwMode="auto">
          <a:xfrm>
            <a:off x="6500552" y="5286894"/>
            <a:ext cx="182880" cy="105405"/>
          </a:xfrm>
          <a:custGeom>
            <a:avLst/>
            <a:gdLst>
              <a:gd name="connsiteX0" fmla="*/ 0 w 182880"/>
              <a:gd name="connsiteY0" fmla="*/ 0 h 105405"/>
              <a:gd name="connsiteX1" fmla="*/ 38793 w 182880"/>
              <a:gd name="connsiteY1" fmla="*/ 22167 h 105405"/>
              <a:gd name="connsiteX2" fmla="*/ 72044 w 182880"/>
              <a:gd name="connsiteY2" fmla="*/ 55418 h 105405"/>
              <a:gd name="connsiteX3" fmla="*/ 88669 w 182880"/>
              <a:gd name="connsiteY3" fmla="*/ 66502 h 105405"/>
              <a:gd name="connsiteX4" fmla="*/ 105295 w 182880"/>
              <a:gd name="connsiteY4" fmla="*/ 105295 h 105405"/>
              <a:gd name="connsiteX5" fmla="*/ 138546 w 182880"/>
              <a:gd name="connsiteY5" fmla="*/ 72044 h 105405"/>
              <a:gd name="connsiteX6" fmla="*/ 160713 w 182880"/>
              <a:gd name="connsiteY6" fmla="*/ 49876 h 105405"/>
              <a:gd name="connsiteX7" fmla="*/ 171797 w 182880"/>
              <a:gd name="connsiteY7" fmla="*/ 33251 h 105405"/>
              <a:gd name="connsiteX8" fmla="*/ 182880 w 182880"/>
              <a:gd name="connsiteY8" fmla="*/ 22167 h 10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105405">
                <a:moveTo>
                  <a:pt x="0" y="0"/>
                </a:moveTo>
                <a:cubicBezTo>
                  <a:pt x="12931" y="7389"/>
                  <a:pt x="26988" y="13086"/>
                  <a:pt x="38793" y="22167"/>
                </a:cubicBezTo>
                <a:cubicBezTo>
                  <a:pt x="51217" y="31724"/>
                  <a:pt x="59002" y="46723"/>
                  <a:pt x="72044" y="55418"/>
                </a:cubicBezTo>
                <a:lnTo>
                  <a:pt x="88669" y="66502"/>
                </a:lnTo>
                <a:cubicBezTo>
                  <a:pt x="90557" y="72166"/>
                  <a:pt x="100462" y="104489"/>
                  <a:pt x="105295" y="105295"/>
                </a:cubicBezTo>
                <a:cubicBezTo>
                  <a:pt x="117666" y="107357"/>
                  <a:pt x="133244" y="79996"/>
                  <a:pt x="138546" y="72044"/>
                </a:cubicBezTo>
                <a:cubicBezTo>
                  <a:pt x="150637" y="35770"/>
                  <a:pt x="133844" y="71371"/>
                  <a:pt x="160713" y="49876"/>
                </a:cubicBezTo>
                <a:cubicBezTo>
                  <a:pt x="165914" y="45715"/>
                  <a:pt x="167636" y="38452"/>
                  <a:pt x="171797" y="33251"/>
                </a:cubicBezTo>
                <a:cubicBezTo>
                  <a:pt x="175061" y="29171"/>
                  <a:pt x="179186" y="25862"/>
                  <a:pt x="182880" y="22167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0ED206-59EA-4FFB-A099-63AD60ED4064}"/>
              </a:ext>
            </a:extLst>
          </p:cNvPr>
          <p:cNvSpPr txBox="1"/>
          <p:nvPr/>
        </p:nvSpPr>
        <p:spPr>
          <a:xfrm>
            <a:off x="6374236" y="149826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main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E7E44C-29E5-416F-96E2-A569780C6EF8}"/>
              </a:ext>
            </a:extLst>
          </p:cNvPr>
          <p:cNvSpPr txBox="1"/>
          <p:nvPr/>
        </p:nvSpPr>
        <p:spPr>
          <a:xfrm>
            <a:off x="7427944" y="200632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fun1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E2BD22-3FDB-4E8E-A211-782B991AA494}"/>
              </a:ext>
            </a:extLst>
          </p:cNvPr>
          <p:cNvSpPr txBox="1"/>
          <p:nvPr/>
        </p:nvSpPr>
        <p:spPr>
          <a:xfrm>
            <a:off x="8295636" y="233689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fun3 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E6A054-3A71-4CF3-8056-C2BCABADDC2D}"/>
              </a:ext>
            </a:extLst>
          </p:cNvPr>
          <p:cNvSpPr txBox="1"/>
          <p:nvPr/>
        </p:nvSpPr>
        <p:spPr>
          <a:xfrm>
            <a:off x="7440915" y="394774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fun2 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F1F52A-2F51-4091-9233-6B1A2139A1C2}"/>
              </a:ext>
            </a:extLst>
          </p:cNvPr>
          <p:cNvSpPr txBox="1"/>
          <p:nvPr/>
        </p:nvSpPr>
        <p:spPr>
          <a:xfrm>
            <a:off x="6140838" y="2451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保存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C13D56F-EB57-433F-8E0D-FBF7D975E9F5}"/>
              </a:ext>
            </a:extLst>
          </p:cNvPr>
          <p:cNvSpPr txBox="1"/>
          <p:nvPr/>
        </p:nvSpPr>
        <p:spPr>
          <a:xfrm>
            <a:off x="6140837" y="27566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634B0C-6F90-44E4-A80D-E67084A04B91}"/>
              </a:ext>
            </a:extLst>
          </p:cNvPr>
          <p:cNvSpPr txBox="1"/>
          <p:nvPr/>
        </p:nvSpPr>
        <p:spPr>
          <a:xfrm>
            <a:off x="7218237" y="25068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跳转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BA2891-17A2-47D3-ACD9-4D8DFE9F02A8}"/>
              </a:ext>
            </a:extLst>
          </p:cNvPr>
          <p:cNvSpPr txBox="1"/>
          <p:nvPr/>
        </p:nvSpPr>
        <p:spPr>
          <a:xfrm>
            <a:off x="7218236" y="29685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返回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7145A-4958-414E-8D0A-E40D1760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84" y="3570181"/>
            <a:ext cx="278154" cy="35436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D42A545-9414-4371-A75F-FDF0E6F06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1" y="2576062"/>
            <a:ext cx="278154" cy="35436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5E91D3-2915-4059-AF5A-2AABC0E28319}"/>
              </a:ext>
            </a:extLst>
          </p:cNvPr>
          <p:cNvSpPr/>
          <p:nvPr/>
        </p:nvSpPr>
        <p:spPr bwMode="auto">
          <a:xfrm>
            <a:off x="1184362" y="2557848"/>
            <a:ext cx="1926772" cy="3693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main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7DF90B8-9537-4A5C-93CB-A86EC56FB0DC}"/>
              </a:ext>
            </a:extLst>
          </p:cNvPr>
          <p:cNvSpPr/>
          <p:nvPr/>
        </p:nvSpPr>
        <p:spPr bwMode="auto">
          <a:xfrm>
            <a:off x="1184327" y="2941258"/>
            <a:ext cx="1926772" cy="3693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fun1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09AB2A-41C1-4CD1-B28D-E635D86472A2}"/>
              </a:ext>
            </a:extLst>
          </p:cNvPr>
          <p:cNvSpPr/>
          <p:nvPr/>
        </p:nvSpPr>
        <p:spPr bwMode="auto">
          <a:xfrm>
            <a:off x="1188546" y="3334485"/>
            <a:ext cx="1926772" cy="3693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fun3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F88B2F-D485-4AA3-8371-F81A8650CDFE}"/>
              </a:ext>
            </a:extLst>
          </p:cNvPr>
          <p:cNvSpPr/>
          <p:nvPr/>
        </p:nvSpPr>
        <p:spPr bwMode="auto">
          <a:xfrm>
            <a:off x="1178884" y="2954318"/>
            <a:ext cx="1926772" cy="3693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fun2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7E756E-AE4D-46A7-98C2-7A5D882E2E98}"/>
              </a:ext>
            </a:extLst>
          </p:cNvPr>
          <p:cNvSpPr txBox="1"/>
          <p:nvPr/>
        </p:nvSpPr>
        <p:spPr>
          <a:xfrm>
            <a:off x="3176378" y="5920151"/>
            <a:ext cx="381888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上下文</a:t>
            </a:r>
            <a:r>
              <a:rPr lang="en-US" altLang="zh-CN" sz="3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</a:t>
            </a:r>
            <a:r>
              <a:rPr lang="zh-CN" altLang="en-US" sz="3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寄存器</a:t>
            </a:r>
            <a:r>
              <a:rPr lang="en-US" altLang="zh-CN" sz="3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sz="3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、栈</a:t>
            </a:r>
          </a:p>
        </p:txBody>
      </p:sp>
    </p:spTree>
    <p:extLst>
      <p:ext uri="{BB962C8B-B14F-4D97-AF65-F5344CB8AC3E}">
        <p14:creationId xmlns:p14="http://schemas.microsoft.com/office/powerpoint/2010/main" val="302653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Threads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7825921" cy="4397637"/>
          </a:xfrm>
        </p:spPr>
        <p:txBody>
          <a:bodyPr/>
          <a:lstStyle/>
          <a:p>
            <a:pPr algn="just"/>
            <a:r>
              <a:rPr lang="en-US" altLang="zh-CN" sz="2800" b="1" dirty="0">
                <a:ea typeface="MS PGothic" charset="-128"/>
              </a:rPr>
              <a:t>A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thread</a:t>
            </a:r>
            <a:r>
              <a:rPr lang="en-US" altLang="zh-CN" sz="2800" b="1" dirty="0">
                <a:ea typeface="MS PGothic" charset="-128"/>
              </a:rPr>
              <a:t> is a basic unit of CPU utilization</a:t>
            </a:r>
            <a:r>
              <a:rPr lang="zh-CN" altLang="en-US" sz="2800" b="1" dirty="0">
                <a:ea typeface="MS PGothic" charset="-128"/>
              </a:rPr>
              <a:t>（使用）</a:t>
            </a:r>
            <a:endParaRPr lang="en-US" altLang="zh-CN" sz="2800" b="1" dirty="0">
              <a:ea typeface="MS PGothic" charset="-128"/>
            </a:endParaRPr>
          </a:p>
          <a:p>
            <a:pPr lvl="1" algn="just"/>
            <a:r>
              <a:rPr lang="en-US" altLang="zh-CN" sz="2400" b="1" dirty="0">
                <a:solidFill>
                  <a:srgbClr val="FF0000"/>
                </a:solidFill>
                <a:ea typeface="MS PGothic" charset="-128"/>
              </a:rPr>
              <a:t>process</a:t>
            </a:r>
            <a:r>
              <a:rPr lang="en-US" altLang="zh-CN" sz="2400" b="1" dirty="0">
                <a:ea typeface="MS PGothic" charset="-128"/>
              </a:rPr>
              <a:t>: basic unit of resource allocation</a:t>
            </a:r>
            <a:endParaRPr lang="en-US" altLang="zh-CN" sz="2800" b="1" dirty="0">
              <a:ea typeface="MS PGothic" charset="-128"/>
            </a:endParaRPr>
          </a:p>
          <a:p>
            <a:pPr algn="just"/>
            <a:r>
              <a:rPr lang="en-US" altLang="zh-CN" sz="2800" dirty="0">
                <a:ea typeface="MS PGothic" charset="-128"/>
              </a:rPr>
              <a:t>It comprises</a:t>
            </a:r>
            <a:r>
              <a:rPr lang="zh-CN" altLang="en-US" sz="2800" dirty="0">
                <a:ea typeface="MS PGothic" charset="-128"/>
              </a:rPr>
              <a:t>（包括）</a:t>
            </a:r>
            <a:r>
              <a:rPr lang="en-US" altLang="zh-CN" sz="2800" dirty="0">
                <a:ea typeface="MS PGothic" charset="-128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MS PGothic" charset="-128"/>
              </a:rPr>
              <a:t>a thread ID, a program counter (PC), a register set, and a stack</a:t>
            </a:r>
            <a:endParaRPr lang="en-US" altLang="zh-CN" sz="2800" dirty="0">
              <a:ea typeface="MS PGothic" charset="-128"/>
            </a:endParaRPr>
          </a:p>
          <a:p>
            <a:pPr algn="just"/>
            <a:r>
              <a:rPr lang="en-US" altLang="zh-CN" sz="2800" dirty="0">
                <a:ea typeface="MS PGothic" charset="-128"/>
              </a:rPr>
              <a:t>It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shares</a:t>
            </a:r>
            <a:r>
              <a:rPr lang="en-US" altLang="zh-CN" sz="2800" dirty="0">
                <a:ea typeface="MS PGothic" charset="-128"/>
              </a:rPr>
              <a:t> with other threads belonging to the same process its </a:t>
            </a:r>
            <a:r>
              <a:rPr lang="en-US" altLang="zh-CN" sz="2800" dirty="0">
                <a:solidFill>
                  <a:srgbClr val="0070C0"/>
                </a:solidFill>
                <a:ea typeface="MS PGothic" charset="-128"/>
              </a:rPr>
              <a:t>code section, data section, and other operating-system resources</a:t>
            </a:r>
            <a:r>
              <a:rPr lang="en-US" altLang="zh-CN" sz="2800" dirty="0">
                <a:ea typeface="MS PGothic" charset="-128"/>
              </a:rPr>
              <a:t>, such as open files and signals</a:t>
            </a:r>
            <a:endParaRPr lang="zh-CN" altLang="en-US" sz="2800" dirty="0">
              <a:ea typeface="MS PGothic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21B50-3D30-4D09-A859-5DF9583F01C1}"/>
              </a:ext>
            </a:extLst>
          </p:cNvPr>
          <p:cNvSpPr txBox="1"/>
          <p:nvPr/>
        </p:nvSpPr>
        <p:spPr>
          <a:xfrm>
            <a:off x="2493494" y="5716859"/>
            <a:ext cx="4852610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既要多线并发，又要资源共享</a:t>
            </a:r>
            <a:endParaRPr lang="zh-CN" altLang="en-US" sz="28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5F6F183-A317-7F77-2C32-77FA98CA43CC}"/>
              </a:ext>
            </a:extLst>
          </p:cNvPr>
          <p:cNvSpPr/>
          <p:nvPr/>
        </p:nvSpPr>
        <p:spPr bwMode="auto">
          <a:xfrm>
            <a:off x="236823" y="98676"/>
            <a:ext cx="1098596" cy="1052547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2451</TotalTime>
  <Words>1381</Words>
  <Application>Microsoft Office PowerPoint</Application>
  <PresentationFormat>全屏显示(4:3)</PresentationFormat>
  <Paragraphs>284</Paragraphs>
  <Slides>49</Slides>
  <Notes>34</Notes>
  <HiddenSlides>7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-apple-system</vt:lpstr>
      <vt:lpstr>Microsoft YaHei Light</vt:lpstr>
      <vt:lpstr>Microsoft YaHei UI</vt:lpstr>
      <vt:lpstr>Monotype Sorts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os-8</vt:lpstr>
      <vt:lpstr>Chapter 4:  Threads</vt:lpstr>
      <vt:lpstr>Outline</vt:lpstr>
      <vt:lpstr>Objectives</vt:lpstr>
      <vt:lpstr>Why not function calls</vt:lpstr>
      <vt:lpstr>Execution of Function Call</vt:lpstr>
      <vt:lpstr>Why not processes</vt:lpstr>
      <vt:lpstr>How to make multiple threads?</vt:lpstr>
      <vt:lpstr>How to make multiple threads?</vt:lpstr>
      <vt:lpstr>Threads</vt:lpstr>
      <vt:lpstr>Process vs Threads</vt:lpstr>
      <vt:lpstr>Process vs Threads</vt:lpstr>
      <vt:lpstr>Benefits of Threads</vt:lpstr>
      <vt:lpstr>CPU as a Factory</vt:lpstr>
      <vt:lpstr>PowerPoint 演示文稿</vt:lpstr>
      <vt:lpstr>PowerPoint 演示文稿</vt:lpstr>
      <vt:lpstr>Question</vt:lpstr>
      <vt:lpstr>Parallel Download</vt:lpstr>
      <vt:lpstr>Thread Implementation</vt:lpstr>
      <vt:lpstr>Thread Stack</vt:lpstr>
      <vt:lpstr>How to represent a thread</vt:lpstr>
      <vt:lpstr>Who manages TCB?</vt:lpstr>
      <vt:lpstr>How to schedule: Many-to-One</vt:lpstr>
      <vt:lpstr>How to schedule: One-to-One</vt:lpstr>
      <vt:lpstr>Comparison</vt:lpstr>
      <vt:lpstr>Cost</vt:lpstr>
      <vt:lpstr>User vs Kernel：跨越操作系统边界开销</vt:lpstr>
      <vt:lpstr>Function Call vs System Call (1)</vt:lpstr>
      <vt:lpstr>Function Call vs System Call (2)</vt:lpstr>
      <vt:lpstr>Thread API</vt:lpstr>
      <vt:lpstr>Thread Libraries</vt:lpstr>
      <vt:lpstr>API</vt:lpstr>
      <vt:lpstr>Multithreaded Programming</vt:lpstr>
      <vt:lpstr>Multicore Programming</vt:lpstr>
      <vt:lpstr>Concurrency vs. Parallelism</vt:lpstr>
      <vt:lpstr>Type of parallelism</vt:lpstr>
      <vt:lpstr>Type of parallelism</vt:lpstr>
      <vt:lpstr>Type of parallelism</vt:lpstr>
      <vt:lpstr>Challenges</vt:lpstr>
      <vt:lpstr>Thread Pool</vt:lpstr>
      <vt:lpstr>Thread Pools</vt:lpstr>
      <vt:lpstr>Thread Pools</vt:lpstr>
      <vt:lpstr>End of Chapter 4</vt:lpstr>
      <vt:lpstr>How about user level threads?</vt:lpstr>
      <vt:lpstr>User Context</vt:lpstr>
      <vt:lpstr>Linux Threads</vt:lpstr>
      <vt:lpstr>clone() flags</vt:lpstr>
      <vt:lpstr>Process creation: fork()</vt:lpstr>
      <vt:lpstr>More about fork（）</vt:lpstr>
      <vt:lpstr>clone()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 Threads</dc:title>
  <dc:creator>Microsoft Office 用户</dc:creator>
  <cp:lastModifiedBy>ziran wu</cp:lastModifiedBy>
  <cp:revision>167</cp:revision>
  <cp:lastPrinted>2013-09-10T17:57:57Z</cp:lastPrinted>
  <dcterms:created xsi:type="dcterms:W3CDTF">2022-03-20T12:42:47Z</dcterms:created>
  <dcterms:modified xsi:type="dcterms:W3CDTF">2024-06-05T10:41:57Z</dcterms:modified>
</cp:coreProperties>
</file>